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57" r:id="rId4"/>
    <p:sldId id="273" r:id="rId5"/>
    <p:sldId id="267" r:id="rId6"/>
    <p:sldId id="260" r:id="rId7"/>
    <p:sldId id="269" r:id="rId8"/>
    <p:sldId id="271" r:id="rId9"/>
    <p:sldId id="279" r:id="rId10"/>
    <p:sldId id="280" r:id="rId11"/>
    <p:sldId id="266" r:id="rId12"/>
    <p:sldId id="272" r:id="rId13"/>
    <p:sldId id="264" r:id="rId14"/>
    <p:sldId id="265" r:id="rId15"/>
    <p:sldId id="275" r:id="rId16"/>
    <p:sldId id="276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D8CF9-C365-4AB6-AA77-CCC11D89EA7A}" v="3019" dt="2024-05-08T20:08:28.248"/>
    <p1510:client id="{C16FFBF4-127F-496F-AE7D-A5235A9E3812}" v="644" dt="2024-05-08T20:06:18.905"/>
    <p1510:client id="{D69FC746-52A2-400D-ABCC-C0C2323B3CBE}" v="110" dt="2024-05-08T14:45:56.428"/>
    <p1510:client id="{F91D5B70-7AC6-403A-86D0-69FEB7CF9E6A}" v="612" dt="2024-05-08T14:09:23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8331" autoAdjust="0"/>
  </p:normalViewPr>
  <p:slideViewPr>
    <p:cSldViewPr snapToGrid="0">
      <p:cViewPr varScale="1">
        <p:scale>
          <a:sx n="124" d="100"/>
          <a:sy n="124" d="100"/>
        </p:scale>
        <p:origin x="165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97C93-993E-45D9-801B-5CF429042FC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EE9B88-E126-403D-84E9-AC0AB7E0036D}">
      <dgm:prSet custT="1"/>
      <dgm:spPr/>
      <dgm:t>
        <a:bodyPr/>
        <a:lstStyle/>
        <a:p>
          <a:r>
            <a:rPr lang="ro-RO" sz="2800" dirty="0">
              <a:latin typeface="Century Schoolbook"/>
            </a:rPr>
            <a:t>De ce aplicație web</a:t>
          </a:r>
          <a:r>
            <a:rPr lang="en-US" sz="2800" dirty="0">
              <a:latin typeface="Century Schoolbook"/>
            </a:rPr>
            <a:t> </a:t>
          </a:r>
          <a:r>
            <a:rPr lang="ro-RO" sz="2800" dirty="0">
              <a:latin typeface="Century Schoolbook"/>
            </a:rPr>
            <a:t>?</a:t>
          </a:r>
          <a:endParaRPr lang="en-US" sz="2800" dirty="0">
            <a:latin typeface="Century Schoolbook"/>
          </a:endParaRPr>
        </a:p>
      </dgm:t>
    </dgm:pt>
    <dgm:pt modelId="{44377224-3735-44F5-B973-BDE017AE4189}" type="parTrans" cxnId="{7A857112-263B-4C43-B502-9DD460FECEDF}">
      <dgm:prSet/>
      <dgm:spPr/>
      <dgm:t>
        <a:bodyPr/>
        <a:lstStyle/>
        <a:p>
          <a:endParaRPr lang="en-US"/>
        </a:p>
      </dgm:t>
    </dgm:pt>
    <dgm:pt modelId="{DC2D9A0D-3B55-4899-93F2-2B07578838E1}" type="sibTrans" cxnId="{7A857112-263B-4C43-B502-9DD460FECEDF}">
      <dgm:prSet/>
      <dgm:spPr/>
      <dgm:t>
        <a:bodyPr/>
        <a:lstStyle/>
        <a:p>
          <a:endParaRPr lang="en-US"/>
        </a:p>
      </dgm:t>
    </dgm:pt>
    <dgm:pt modelId="{6F334FF8-BFF4-482B-8833-6A4467871E47}">
      <dgm:prSet/>
      <dgm:spPr/>
      <dgm:t>
        <a:bodyPr/>
        <a:lstStyle/>
        <a:p>
          <a:r>
            <a:rPr lang="ro-RO">
              <a:latin typeface="Century Schoolbook"/>
            </a:rPr>
            <a:t>Accesibilitate.</a:t>
          </a:r>
          <a:endParaRPr lang="en-US">
            <a:latin typeface="Century Schoolbook"/>
          </a:endParaRPr>
        </a:p>
      </dgm:t>
    </dgm:pt>
    <dgm:pt modelId="{6086A05B-8309-4FAC-AF2F-7B2379125A3A}" type="parTrans" cxnId="{00B65381-8507-45E6-85D8-EC49BB05BE86}">
      <dgm:prSet/>
      <dgm:spPr/>
      <dgm:t>
        <a:bodyPr/>
        <a:lstStyle/>
        <a:p>
          <a:endParaRPr lang="en-US"/>
        </a:p>
      </dgm:t>
    </dgm:pt>
    <dgm:pt modelId="{CD3428BF-A63C-4D69-B16E-08A5212AF0F8}" type="sibTrans" cxnId="{00B65381-8507-45E6-85D8-EC49BB05BE86}">
      <dgm:prSet/>
      <dgm:spPr/>
      <dgm:t>
        <a:bodyPr/>
        <a:lstStyle/>
        <a:p>
          <a:endParaRPr lang="en-US"/>
        </a:p>
      </dgm:t>
    </dgm:pt>
    <dgm:pt modelId="{67BE4B84-D19E-452D-B999-FE5CCB95E8FA}">
      <dgm:prSet/>
      <dgm:spPr/>
      <dgm:t>
        <a:bodyPr/>
        <a:lstStyle/>
        <a:p>
          <a:r>
            <a:rPr lang="ro-RO">
              <a:latin typeface="Century Schoolbook"/>
            </a:rPr>
            <a:t>Rapiditate.</a:t>
          </a:r>
          <a:endParaRPr lang="en-US">
            <a:latin typeface="Century Schoolbook"/>
          </a:endParaRPr>
        </a:p>
      </dgm:t>
    </dgm:pt>
    <dgm:pt modelId="{02E7E405-0794-4ED6-8BA3-4FF34C978957}" type="parTrans" cxnId="{16E25858-7BD2-4032-8CC1-61858B43C6EA}">
      <dgm:prSet/>
      <dgm:spPr/>
      <dgm:t>
        <a:bodyPr/>
        <a:lstStyle/>
        <a:p>
          <a:endParaRPr lang="en-US"/>
        </a:p>
      </dgm:t>
    </dgm:pt>
    <dgm:pt modelId="{0407C24F-4B1B-4EFA-9FEC-1EE5CC061E73}" type="sibTrans" cxnId="{16E25858-7BD2-4032-8CC1-61858B43C6EA}">
      <dgm:prSet/>
      <dgm:spPr/>
      <dgm:t>
        <a:bodyPr/>
        <a:lstStyle/>
        <a:p>
          <a:endParaRPr lang="en-US"/>
        </a:p>
      </dgm:t>
    </dgm:pt>
    <dgm:pt modelId="{083105FA-BFCF-4203-9062-F2605C80435F}">
      <dgm:prSet/>
      <dgm:spPr/>
      <dgm:t>
        <a:bodyPr/>
        <a:lstStyle/>
        <a:p>
          <a:r>
            <a:rPr lang="en-US" dirty="0" err="1">
              <a:latin typeface="Century Schoolbook"/>
            </a:rPr>
            <a:t>Compatibilitate</a:t>
          </a:r>
          <a:r>
            <a:rPr lang="en-US" dirty="0">
              <a:latin typeface="Century Schoolbook"/>
            </a:rPr>
            <a:t> </a:t>
          </a:r>
          <a:r>
            <a:rPr lang="ro-RO" dirty="0">
              <a:latin typeface="Century Schoolbook"/>
            </a:rPr>
            <a:t>cu</a:t>
          </a:r>
          <a:r>
            <a:rPr lang="en-US" dirty="0">
              <a:latin typeface="Century Schoolbook"/>
            </a:rPr>
            <a:t> </a:t>
          </a:r>
          <a:r>
            <a:rPr lang="en-US" dirty="0" err="1">
              <a:latin typeface="Century Schoolbook"/>
            </a:rPr>
            <a:t>diferite</a:t>
          </a:r>
          <a:r>
            <a:rPr lang="en-US" dirty="0">
              <a:latin typeface="Century Schoolbook"/>
            </a:rPr>
            <a:t> </a:t>
          </a:r>
          <a:r>
            <a:rPr lang="en-US" dirty="0" err="1">
              <a:latin typeface="Century Schoolbook"/>
            </a:rPr>
            <a:t>platforme</a:t>
          </a:r>
          <a:r>
            <a:rPr lang="en-US" dirty="0">
              <a:latin typeface="Century Schoolbook"/>
            </a:rPr>
            <a:t>.</a:t>
          </a:r>
        </a:p>
      </dgm:t>
    </dgm:pt>
    <dgm:pt modelId="{911839D5-762A-4826-829F-75483F06B7CC}" type="parTrans" cxnId="{F6E40462-99F5-47E1-A8D7-1D230190D16C}">
      <dgm:prSet/>
      <dgm:spPr/>
      <dgm:t>
        <a:bodyPr/>
        <a:lstStyle/>
        <a:p>
          <a:endParaRPr lang="en-US"/>
        </a:p>
      </dgm:t>
    </dgm:pt>
    <dgm:pt modelId="{4AEC747D-E14A-4037-81D2-4FC82926381C}" type="sibTrans" cxnId="{F6E40462-99F5-47E1-A8D7-1D230190D16C}">
      <dgm:prSet/>
      <dgm:spPr/>
      <dgm:t>
        <a:bodyPr/>
        <a:lstStyle/>
        <a:p>
          <a:endParaRPr lang="en-US"/>
        </a:p>
      </dgm:t>
    </dgm:pt>
    <dgm:pt modelId="{ED513CDA-437C-4B9C-B743-257876617B9F}">
      <dgm:prSet/>
      <dgm:spPr/>
      <dgm:t>
        <a:bodyPr/>
        <a:lstStyle/>
        <a:p>
          <a:pPr rtl="0"/>
          <a:r>
            <a:rPr lang="ro-RO">
              <a:latin typeface="Century Schoolbook"/>
            </a:rPr>
            <a:t>De ce aplicația este în limba engleză? </a:t>
          </a:r>
          <a:endParaRPr lang="en-US">
            <a:latin typeface="Century Schoolbook"/>
          </a:endParaRPr>
        </a:p>
      </dgm:t>
    </dgm:pt>
    <dgm:pt modelId="{FFBD84A0-E7C5-4202-B781-B349FB1922F4}" type="parTrans" cxnId="{B9A89EB7-3F0F-4DD1-956B-D2F658403C94}">
      <dgm:prSet/>
      <dgm:spPr/>
      <dgm:t>
        <a:bodyPr/>
        <a:lstStyle/>
        <a:p>
          <a:endParaRPr lang="en-US"/>
        </a:p>
      </dgm:t>
    </dgm:pt>
    <dgm:pt modelId="{B7FB42BA-8673-4BEF-AECF-F658246F3122}" type="sibTrans" cxnId="{B9A89EB7-3F0F-4DD1-956B-D2F658403C94}">
      <dgm:prSet/>
      <dgm:spPr/>
      <dgm:t>
        <a:bodyPr/>
        <a:lstStyle/>
        <a:p>
          <a:endParaRPr lang="en-US"/>
        </a:p>
      </dgm:t>
    </dgm:pt>
    <dgm:pt modelId="{024C702F-9756-4E97-9D78-7D8B4514EBA0}">
      <dgm:prSet/>
      <dgm:spPr/>
      <dgm:t>
        <a:bodyPr/>
        <a:lstStyle/>
        <a:p>
          <a:pPr rtl="0"/>
          <a:r>
            <a:rPr lang="en-US" b="0" i="0" dirty="0" err="1">
              <a:latin typeface="Century Schoolbook"/>
            </a:rPr>
            <a:t>Zonele</a:t>
          </a:r>
          <a:r>
            <a:rPr lang="en-US" b="0" i="0" dirty="0">
              <a:latin typeface="Century Schoolbook"/>
            </a:rPr>
            <a:t> cu </a:t>
          </a:r>
          <a:r>
            <a:rPr lang="ro-RO" b="0" i="0" dirty="0">
              <a:latin typeface="Century Schoolbook"/>
            </a:rPr>
            <a:t>E</a:t>
          </a:r>
          <a:r>
            <a:rPr lang="en-US" b="0" i="0" dirty="0" err="1">
              <a:latin typeface="Century Schoolbook"/>
            </a:rPr>
            <a:t>misii</a:t>
          </a:r>
          <a:r>
            <a:rPr lang="en-US" b="0" i="0" dirty="0">
              <a:latin typeface="Century Schoolbook"/>
            </a:rPr>
            <a:t> </a:t>
          </a:r>
          <a:r>
            <a:rPr lang="ro-RO" b="0" i="0" dirty="0">
              <a:latin typeface="Century Schoolbook"/>
            </a:rPr>
            <a:t>R</a:t>
          </a:r>
          <a:r>
            <a:rPr lang="en-US" b="0" i="0" dirty="0" err="1">
              <a:latin typeface="Century Schoolbook"/>
            </a:rPr>
            <a:t>eduse</a:t>
          </a:r>
          <a:r>
            <a:rPr lang="en-US" b="0" i="0" dirty="0">
              <a:latin typeface="Century Schoolbook"/>
            </a:rPr>
            <a:t> au o </a:t>
          </a:r>
          <a:r>
            <a:rPr lang="en-US" b="0" i="0" dirty="0" err="1">
              <a:latin typeface="Century Schoolbook"/>
            </a:rPr>
            <a:t>influență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semnificativă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în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Uniunea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Europeană</a:t>
          </a:r>
          <a:r>
            <a:rPr lang="en-US" b="0" i="0" dirty="0">
              <a:latin typeface="Century Schoolbook"/>
            </a:rPr>
            <a:t>, </a:t>
          </a:r>
          <a:r>
            <a:rPr lang="en-US" b="0" i="0" dirty="0" err="1">
              <a:latin typeface="Century Schoolbook"/>
            </a:rPr>
            <a:t>unde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engleza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este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limba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predominantă</a:t>
          </a:r>
          <a:r>
            <a:rPr lang="en-US" b="0" i="0" dirty="0">
              <a:latin typeface="Century Schoolbook"/>
            </a:rPr>
            <a:t>.</a:t>
          </a:r>
          <a:endParaRPr lang="en-US" dirty="0">
            <a:latin typeface="Century Schoolbook"/>
          </a:endParaRPr>
        </a:p>
      </dgm:t>
    </dgm:pt>
    <dgm:pt modelId="{E74BACFB-8CE9-4394-83DC-CC218B2C27A7}" type="parTrans" cxnId="{197AF669-62BD-4122-BFD1-7089B59CB190}">
      <dgm:prSet/>
      <dgm:spPr/>
      <dgm:t>
        <a:bodyPr/>
        <a:lstStyle/>
        <a:p>
          <a:endParaRPr lang="en-US"/>
        </a:p>
      </dgm:t>
    </dgm:pt>
    <dgm:pt modelId="{0E44A606-C0A6-4558-92B1-AD79C3BE919B}" type="sibTrans" cxnId="{197AF669-62BD-4122-BFD1-7089B59CB190}">
      <dgm:prSet/>
      <dgm:spPr/>
      <dgm:t>
        <a:bodyPr/>
        <a:lstStyle/>
        <a:p>
          <a:endParaRPr lang="en-US"/>
        </a:p>
      </dgm:t>
    </dgm:pt>
    <dgm:pt modelId="{70FDC3C3-790D-489F-8E48-23B379A23915}">
      <dgm:prSet/>
      <dgm:spPr/>
      <dgm:t>
        <a:bodyPr/>
        <a:lstStyle/>
        <a:p>
          <a:pPr rtl="0"/>
          <a:r>
            <a:rPr lang="en-US" b="0" i="0" dirty="0" err="1">
              <a:latin typeface="Century Schoolbook"/>
            </a:rPr>
            <a:t>În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România</a:t>
          </a:r>
          <a:r>
            <a:rPr lang="en-US" b="0" i="0" dirty="0">
              <a:latin typeface="Century Schoolbook"/>
            </a:rPr>
            <a:t>, nu </a:t>
          </a:r>
          <a:r>
            <a:rPr lang="en-US" b="0" i="0" dirty="0" err="1">
              <a:latin typeface="Century Schoolbook"/>
            </a:rPr>
            <a:t>există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nici</a:t>
          </a:r>
          <a:r>
            <a:rPr lang="ro-RO" b="0" i="0" dirty="0">
              <a:latin typeface="Century Schoolbook"/>
            </a:rPr>
            <a:t> </a:t>
          </a:r>
          <a:r>
            <a:rPr lang="en-US" b="0" i="0" dirty="0">
              <a:latin typeface="Century Schoolbook"/>
            </a:rPr>
            <a:t>o </a:t>
          </a:r>
          <a:r>
            <a:rPr lang="en-US" b="0" i="0" dirty="0" err="1">
              <a:latin typeface="Century Schoolbook"/>
            </a:rPr>
            <a:t>zonă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desemnată</a:t>
          </a:r>
          <a:r>
            <a:rPr lang="en-US" b="0" i="0" dirty="0">
              <a:latin typeface="Century Schoolbook"/>
            </a:rPr>
            <a:t> cu </a:t>
          </a:r>
          <a:r>
            <a:rPr lang="en-US" b="0" i="0" dirty="0" err="1">
              <a:latin typeface="Century Schoolbook"/>
            </a:rPr>
            <a:t>emisii</a:t>
          </a:r>
          <a:r>
            <a:rPr lang="en-US" b="0" i="0" dirty="0">
              <a:latin typeface="Century Schoolbook"/>
            </a:rPr>
            <a:t> </a:t>
          </a:r>
          <a:r>
            <a:rPr lang="en-US" b="0" i="0" dirty="0" err="1">
              <a:latin typeface="Century Schoolbook"/>
            </a:rPr>
            <a:t>reduse</a:t>
          </a:r>
          <a:r>
            <a:rPr lang="en-US" b="0" i="0" dirty="0">
              <a:latin typeface="Century Schoolbook"/>
            </a:rPr>
            <a:t>.</a:t>
          </a:r>
          <a:endParaRPr lang="en-US" dirty="0">
            <a:latin typeface="Century Schoolbook"/>
          </a:endParaRPr>
        </a:p>
      </dgm:t>
    </dgm:pt>
    <dgm:pt modelId="{E202B4E3-1D4A-46EE-B7A0-227A3DB9A95C}" type="parTrans" cxnId="{D1B27C79-55C7-400B-806A-AE00F2AA3CF9}">
      <dgm:prSet/>
      <dgm:spPr/>
      <dgm:t>
        <a:bodyPr/>
        <a:lstStyle/>
        <a:p>
          <a:endParaRPr lang="en-US"/>
        </a:p>
      </dgm:t>
    </dgm:pt>
    <dgm:pt modelId="{BC928016-BCEF-4DCC-95A4-F9AA9CA53669}" type="sibTrans" cxnId="{D1B27C79-55C7-400B-806A-AE00F2AA3CF9}">
      <dgm:prSet/>
      <dgm:spPr/>
      <dgm:t>
        <a:bodyPr/>
        <a:lstStyle/>
        <a:p>
          <a:endParaRPr lang="en-US"/>
        </a:p>
      </dgm:t>
    </dgm:pt>
    <dgm:pt modelId="{AE950F3F-8903-4615-B4B9-8597EDD13DA6}" type="pres">
      <dgm:prSet presAssocID="{D8C97C93-993E-45D9-801B-5CF429042FC4}" presName="Name0" presStyleCnt="0">
        <dgm:presLayoutVars>
          <dgm:dir/>
          <dgm:animLvl val="lvl"/>
          <dgm:resizeHandles val="exact"/>
        </dgm:presLayoutVars>
      </dgm:prSet>
      <dgm:spPr/>
    </dgm:pt>
    <dgm:pt modelId="{79DDB446-89EA-41CD-AEE2-DC2FD23DD810}" type="pres">
      <dgm:prSet presAssocID="{36EE9B88-E126-403D-84E9-AC0AB7E0036D}" presName="linNode" presStyleCnt="0"/>
      <dgm:spPr/>
    </dgm:pt>
    <dgm:pt modelId="{0E07A637-27C6-4C24-8594-16812B948D13}" type="pres">
      <dgm:prSet presAssocID="{36EE9B88-E126-403D-84E9-AC0AB7E0036D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96046C4-E8A0-42C3-A69A-223B5AADC41C}" type="pres">
      <dgm:prSet presAssocID="{36EE9B88-E126-403D-84E9-AC0AB7E0036D}" presName="descendantText" presStyleLbl="alignAccFollowNode1" presStyleIdx="0" presStyleCnt="2">
        <dgm:presLayoutVars>
          <dgm:bulletEnabled val="1"/>
        </dgm:presLayoutVars>
      </dgm:prSet>
      <dgm:spPr/>
    </dgm:pt>
    <dgm:pt modelId="{1ACA6648-8275-43B2-A8A5-9E4D41FD2081}" type="pres">
      <dgm:prSet presAssocID="{DC2D9A0D-3B55-4899-93F2-2B07578838E1}" presName="sp" presStyleCnt="0"/>
      <dgm:spPr/>
    </dgm:pt>
    <dgm:pt modelId="{9A55AB98-40B4-46BF-B840-BBF3AE23CCC6}" type="pres">
      <dgm:prSet presAssocID="{ED513CDA-437C-4B9C-B743-257876617B9F}" presName="linNode" presStyleCnt="0"/>
      <dgm:spPr/>
    </dgm:pt>
    <dgm:pt modelId="{D5067CCC-018B-48C6-A059-E47788F9DBEA}" type="pres">
      <dgm:prSet presAssocID="{ED513CDA-437C-4B9C-B743-257876617B9F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EEB3CEF-8DFB-4277-831D-D4CD435C3D9B}" type="pres">
      <dgm:prSet presAssocID="{ED513CDA-437C-4B9C-B743-257876617B9F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3EC550F-9081-4C6D-A60A-37CA5EA10750}" type="presOf" srcId="{ED513CDA-437C-4B9C-B743-257876617B9F}" destId="{D5067CCC-018B-48C6-A059-E47788F9DBEA}" srcOrd="0" destOrd="0" presId="urn:microsoft.com/office/officeart/2005/8/layout/vList5"/>
    <dgm:cxn modelId="{7A857112-263B-4C43-B502-9DD460FECEDF}" srcId="{D8C97C93-993E-45D9-801B-5CF429042FC4}" destId="{36EE9B88-E126-403D-84E9-AC0AB7E0036D}" srcOrd="0" destOrd="0" parTransId="{44377224-3735-44F5-B973-BDE017AE4189}" sibTransId="{DC2D9A0D-3B55-4899-93F2-2B07578838E1}"/>
    <dgm:cxn modelId="{B9F34E16-515D-48B4-AC32-361BFC70FA23}" type="presOf" srcId="{70FDC3C3-790D-489F-8E48-23B379A23915}" destId="{1EEB3CEF-8DFB-4277-831D-D4CD435C3D9B}" srcOrd="0" destOrd="1" presId="urn:microsoft.com/office/officeart/2005/8/layout/vList5"/>
    <dgm:cxn modelId="{F6E40462-99F5-47E1-A8D7-1D230190D16C}" srcId="{36EE9B88-E126-403D-84E9-AC0AB7E0036D}" destId="{083105FA-BFCF-4203-9062-F2605C80435F}" srcOrd="2" destOrd="0" parTransId="{911839D5-762A-4826-829F-75483F06B7CC}" sibTransId="{4AEC747D-E14A-4037-81D2-4FC82926381C}"/>
    <dgm:cxn modelId="{197AF669-62BD-4122-BFD1-7089B59CB190}" srcId="{ED513CDA-437C-4B9C-B743-257876617B9F}" destId="{024C702F-9756-4E97-9D78-7D8B4514EBA0}" srcOrd="0" destOrd="0" parTransId="{E74BACFB-8CE9-4394-83DC-CC218B2C27A7}" sibTransId="{0E44A606-C0A6-4558-92B1-AD79C3BE919B}"/>
    <dgm:cxn modelId="{16E25858-7BD2-4032-8CC1-61858B43C6EA}" srcId="{36EE9B88-E126-403D-84E9-AC0AB7E0036D}" destId="{67BE4B84-D19E-452D-B999-FE5CCB95E8FA}" srcOrd="1" destOrd="0" parTransId="{02E7E405-0794-4ED6-8BA3-4FF34C978957}" sibTransId="{0407C24F-4B1B-4EFA-9FEC-1EE5CC061E73}"/>
    <dgm:cxn modelId="{D1B27C79-55C7-400B-806A-AE00F2AA3CF9}" srcId="{ED513CDA-437C-4B9C-B743-257876617B9F}" destId="{70FDC3C3-790D-489F-8E48-23B379A23915}" srcOrd="1" destOrd="0" parTransId="{E202B4E3-1D4A-46EE-B7A0-227A3DB9A95C}" sibTransId="{BC928016-BCEF-4DCC-95A4-F9AA9CA53669}"/>
    <dgm:cxn modelId="{00B65381-8507-45E6-85D8-EC49BB05BE86}" srcId="{36EE9B88-E126-403D-84E9-AC0AB7E0036D}" destId="{6F334FF8-BFF4-482B-8833-6A4467871E47}" srcOrd="0" destOrd="0" parTransId="{6086A05B-8309-4FAC-AF2F-7B2379125A3A}" sibTransId="{CD3428BF-A63C-4D69-B16E-08A5212AF0F8}"/>
    <dgm:cxn modelId="{6DE62686-D946-416A-8DC4-072CA2F92C65}" type="presOf" srcId="{083105FA-BFCF-4203-9062-F2605C80435F}" destId="{096046C4-E8A0-42C3-A69A-223B5AADC41C}" srcOrd="0" destOrd="2" presId="urn:microsoft.com/office/officeart/2005/8/layout/vList5"/>
    <dgm:cxn modelId="{B77EF4AA-2517-47CF-A719-6FCE154CDD4B}" type="presOf" srcId="{36EE9B88-E126-403D-84E9-AC0AB7E0036D}" destId="{0E07A637-27C6-4C24-8594-16812B948D13}" srcOrd="0" destOrd="0" presId="urn:microsoft.com/office/officeart/2005/8/layout/vList5"/>
    <dgm:cxn modelId="{2938E2B0-B48D-4C2E-9E05-50F5F8D7811E}" type="presOf" srcId="{67BE4B84-D19E-452D-B999-FE5CCB95E8FA}" destId="{096046C4-E8A0-42C3-A69A-223B5AADC41C}" srcOrd="0" destOrd="1" presId="urn:microsoft.com/office/officeart/2005/8/layout/vList5"/>
    <dgm:cxn modelId="{B9A89EB7-3F0F-4DD1-956B-D2F658403C94}" srcId="{D8C97C93-993E-45D9-801B-5CF429042FC4}" destId="{ED513CDA-437C-4B9C-B743-257876617B9F}" srcOrd="1" destOrd="0" parTransId="{FFBD84A0-E7C5-4202-B781-B349FB1922F4}" sibTransId="{B7FB42BA-8673-4BEF-AECF-F658246F3122}"/>
    <dgm:cxn modelId="{9890C7C7-51B6-4AAD-8A96-21B4384EE1A2}" type="presOf" srcId="{024C702F-9756-4E97-9D78-7D8B4514EBA0}" destId="{1EEB3CEF-8DFB-4277-831D-D4CD435C3D9B}" srcOrd="0" destOrd="0" presId="urn:microsoft.com/office/officeart/2005/8/layout/vList5"/>
    <dgm:cxn modelId="{24C6CDCF-C074-4696-887B-D1F45D17CB60}" type="presOf" srcId="{6F334FF8-BFF4-482B-8833-6A4467871E47}" destId="{096046C4-E8A0-42C3-A69A-223B5AADC41C}" srcOrd="0" destOrd="0" presId="urn:microsoft.com/office/officeart/2005/8/layout/vList5"/>
    <dgm:cxn modelId="{0A82F8E1-26AE-4D20-B1AC-8CB728532C84}" type="presOf" srcId="{D8C97C93-993E-45D9-801B-5CF429042FC4}" destId="{AE950F3F-8903-4615-B4B9-8597EDD13DA6}" srcOrd="0" destOrd="0" presId="urn:microsoft.com/office/officeart/2005/8/layout/vList5"/>
    <dgm:cxn modelId="{DB5F2190-2AB4-4D63-B1A1-EEC7318DD6C3}" type="presParOf" srcId="{AE950F3F-8903-4615-B4B9-8597EDD13DA6}" destId="{79DDB446-89EA-41CD-AEE2-DC2FD23DD810}" srcOrd="0" destOrd="0" presId="urn:microsoft.com/office/officeart/2005/8/layout/vList5"/>
    <dgm:cxn modelId="{F9FE1D24-66CC-40C7-BC19-28F9887B8FF9}" type="presParOf" srcId="{79DDB446-89EA-41CD-AEE2-DC2FD23DD810}" destId="{0E07A637-27C6-4C24-8594-16812B948D13}" srcOrd="0" destOrd="0" presId="urn:microsoft.com/office/officeart/2005/8/layout/vList5"/>
    <dgm:cxn modelId="{51438A04-7B10-45E5-916A-C4FFB7A2FB86}" type="presParOf" srcId="{79DDB446-89EA-41CD-AEE2-DC2FD23DD810}" destId="{096046C4-E8A0-42C3-A69A-223B5AADC41C}" srcOrd="1" destOrd="0" presId="urn:microsoft.com/office/officeart/2005/8/layout/vList5"/>
    <dgm:cxn modelId="{D50CFAA6-BCBF-4B5E-A19D-C24C056A70F7}" type="presParOf" srcId="{AE950F3F-8903-4615-B4B9-8597EDD13DA6}" destId="{1ACA6648-8275-43B2-A8A5-9E4D41FD2081}" srcOrd="1" destOrd="0" presId="urn:microsoft.com/office/officeart/2005/8/layout/vList5"/>
    <dgm:cxn modelId="{0BCF9F81-16FE-4EEC-B816-29FC95BC56D0}" type="presParOf" srcId="{AE950F3F-8903-4615-B4B9-8597EDD13DA6}" destId="{9A55AB98-40B4-46BF-B840-BBF3AE23CCC6}" srcOrd="2" destOrd="0" presId="urn:microsoft.com/office/officeart/2005/8/layout/vList5"/>
    <dgm:cxn modelId="{907665B0-7455-4F4D-AA92-5776D2BD3F56}" type="presParOf" srcId="{9A55AB98-40B4-46BF-B840-BBF3AE23CCC6}" destId="{D5067CCC-018B-48C6-A059-E47788F9DBEA}" srcOrd="0" destOrd="0" presId="urn:microsoft.com/office/officeart/2005/8/layout/vList5"/>
    <dgm:cxn modelId="{15085CD7-3EEF-4CBB-BE4A-03BD5B7F4418}" type="presParOf" srcId="{9A55AB98-40B4-46BF-B840-BBF3AE23CCC6}" destId="{1EEB3CEF-8DFB-4277-831D-D4CD435C3D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7D09F3-D5E2-4A40-84AC-18205EE8283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3CC8A8-9251-40C4-A7E7-91EF180BB9BF}">
      <dgm:prSet custT="1"/>
      <dgm:spPr/>
      <dgm:t>
        <a:bodyPr/>
        <a:lstStyle/>
        <a:p>
          <a:pPr rtl="0"/>
          <a:r>
            <a:rPr lang="en-US" sz="1800" dirty="0" err="1">
              <a:latin typeface="Century Schoolbook"/>
            </a:rPr>
            <a:t>Vignete</a:t>
          </a:r>
          <a:r>
            <a:rPr lang="en-US" sz="1800" dirty="0">
              <a:latin typeface="Century Schoolbook"/>
            </a:rPr>
            <a:t> </a:t>
          </a:r>
          <a:r>
            <a:rPr lang="en-US" sz="1800" dirty="0" err="1">
              <a:latin typeface="Century Schoolbook"/>
            </a:rPr>
            <a:t>digitale</a:t>
          </a:r>
          <a:r>
            <a:rPr lang="en-US" sz="1600" dirty="0">
              <a:latin typeface="Century Schoolbook"/>
            </a:rPr>
            <a:t>: </a:t>
          </a:r>
          <a:r>
            <a:rPr lang="en-US" sz="1600" dirty="0" err="1">
              <a:latin typeface="Century Schoolbook"/>
            </a:rPr>
            <a:t>Belgia</a:t>
          </a:r>
          <a:r>
            <a:rPr lang="en-US" sz="1600" dirty="0">
              <a:latin typeface="Century Schoolbook"/>
            </a:rPr>
            <a:t>,</a:t>
          </a:r>
          <a:r>
            <a:rPr lang="ro-RO" sz="1600" dirty="0">
              <a:latin typeface="Century Schoolbook"/>
            </a:rPr>
            <a:t> </a:t>
          </a:r>
          <a:r>
            <a:rPr lang="en-US" sz="1600" dirty="0">
              <a:latin typeface="Century Schoolbook"/>
            </a:rPr>
            <a:t>  </a:t>
          </a:r>
          <a:r>
            <a:rPr lang="en-US" sz="1600" dirty="0" err="1">
              <a:latin typeface="Century Schoolbook"/>
            </a:rPr>
            <a:t>Danemarca</a:t>
          </a:r>
          <a:r>
            <a:rPr lang="en-US" sz="1600" dirty="0">
              <a:latin typeface="Century Schoolbook"/>
            </a:rPr>
            <a:t>, UK.</a:t>
          </a:r>
        </a:p>
      </dgm:t>
    </dgm:pt>
    <dgm:pt modelId="{A427BE3C-217A-4261-8B6E-AA2F1860B731}" type="parTrans" cxnId="{EB69FD58-D403-4273-B4F7-08274C39B156}">
      <dgm:prSet/>
      <dgm:spPr/>
      <dgm:t>
        <a:bodyPr/>
        <a:lstStyle/>
        <a:p>
          <a:endParaRPr lang="en-US"/>
        </a:p>
      </dgm:t>
    </dgm:pt>
    <dgm:pt modelId="{62D5BCBD-450A-4E08-8CBE-7672AF0DF3B8}" type="sibTrans" cxnId="{EB69FD58-D403-4273-B4F7-08274C39B156}">
      <dgm:prSet/>
      <dgm:spPr/>
      <dgm:t>
        <a:bodyPr/>
        <a:lstStyle/>
        <a:p>
          <a:endParaRPr lang="en-US"/>
        </a:p>
      </dgm:t>
    </dgm:pt>
    <dgm:pt modelId="{0531A35A-229A-411C-829C-E9378943B249}">
      <dgm:prSet custT="1"/>
      <dgm:spPr/>
      <dgm:t>
        <a:bodyPr/>
        <a:lstStyle/>
        <a:p>
          <a:pPr rtl="0"/>
          <a:r>
            <a:rPr lang="ro-RO" sz="1800" b="1">
              <a:latin typeface="Century Schoolbook"/>
            </a:rPr>
            <a:t>Vignete fizice</a:t>
          </a:r>
          <a:r>
            <a:rPr lang="en-US" sz="1800" b="1">
              <a:latin typeface="Century Schoolbook"/>
            </a:rPr>
            <a:t>: </a:t>
          </a:r>
          <a:r>
            <a:rPr lang="en-US" sz="1600">
              <a:latin typeface="Century Schoolbook"/>
            </a:rPr>
            <a:t>Germania [2], Franta, Spania.</a:t>
          </a:r>
        </a:p>
      </dgm:t>
    </dgm:pt>
    <dgm:pt modelId="{FC5DED22-B07E-4646-B8FA-16B547F77F17}" type="parTrans" cxnId="{2A0A7590-344B-45B9-98F5-24C7AC0AF4A5}">
      <dgm:prSet/>
      <dgm:spPr/>
      <dgm:t>
        <a:bodyPr/>
        <a:lstStyle/>
        <a:p>
          <a:endParaRPr lang="en-US"/>
        </a:p>
      </dgm:t>
    </dgm:pt>
    <dgm:pt modelId="{296051BB-E70C-4725-A2A1-36EF36C41FC0}" type="sibTrans" cxnId="{2A0A7590-344B-45B9-98F5-24C7AC0AF4A5}">
      <dgm:prSet/>
      <dgm:spPr/>
      <dgm:t>
        <a:bodyPr/>
        <a:lstStyle/>
        <a:p>
          <a:endParaRPr lang="en-US"/>
        </a:p>
      </dgm:t>
    </dgm:pt>
    <dgm:pt modelId="{C2E3D84F-CFC1-4A52-BF8B-62E4DE18DE6D}">
      <dgm:prSet phldr="0" custT="1"/>
      <dgm:spPr/>
      <dgm:t>
        <a:bodyPr/>
        <a:lstStyle/>
        <a:p>
          <a:pPr rtl="0"/>
          <a:r>
            <a:rPr lang="ro-RO" sz="1800" dirty="0">
              <a:latin typeface="Century Schoolbook"/>
            </a:rPr>
            <a:t>Fără vignete</a:t>
          </a:r>
          <a:r>
            <a:rPr lang="en-US" sz="1600" dirty="0">
              <a:latin typeface="Century Schoolbook"/>
            </a:rPr>
            <a:t>: Italia, </a:t>
          </a:r>
          <a:r>
            <a:rPr lang="en-US" sz="1600" dirty="0" err="1">
              <a:latin typeface="Century Schoolbook"/>
            </a:rPr>
            <a:t>Portugalia</a:t>
          </a:r>
          <a:r>
            <a:rPr lang="en-US" sz="1600" dirty="0">
              <a:latin typeface="Century Schoolbook"/>
            </a:rPr>
            <a:t>, Polonia, </a:t>
          </a:r>
          <a:r>
            <a:rPr lang="en-US" sz="1600" dirty="0" err="1">
              <a:latin typeface="Century Schoolbook"/>
            </a:rPr>
            <a:t>Ungaria</a:t>
          </a:r>
          <a:r>
            <a:rPr lang="en-US" sz="1600" dirty="0">
              <a:latin typeface="Century Schoolbook"/>
            </a:rPr>
            <a:t>, </a:t>
          </a:r>
          <a:r>
            <a:rPr lang="en-US" sz="1600" dirty="0" err="1">
              <a:latin typeface="Century Schoolbook"/>
            </a:rPr>
            <a:t>Olanda</a:t>
          </a:r>
          <a:r>
            <a:rPr lang="en-US" sz="1600" dirty="0">
              <a:latin typeface="Century Schoolbook"/>
            </a:rPr>
            <a:t>, Bulgaria.</a:t>
          </a:r>
          <a:br>
            <a:rPr lang="en-US" sz="1200" dirty="0">
              <a:latin typeface="Century Schoolbook"/>
            </a:rPr>
          </a:br>
          <a:br>
            <a:rPr lang="en-US" sz="1200" dirty="0">
              <a:latin typeface="Century Schoolbook"/>
            </a:rPr>
          </a:br>
          <a:endParaRPr lang="en-US" sz="1200" dirty="0">
            <a:latin typeface="Century Schoolbook"/>
          </a:endParaRPr>
        </a:p>
      </dgm:t>
    </dgm:pt>
    <dgm:pt modelId="{4EE07C7B-76BF-4CE2-BD7B-E92800A5B84E}" type="parTrans" cxnId="{AD428467-4AD5-4DA9-B22A-30B7A1952BF4}">
      <dgm:prSet/>
      <dgm:spPr/>
      <dgm:t>
        <a:bodyPr/>
        <a:lstStyle/>
        <a:p>
          <a:endParaRPr lang="en-US"/>
        </a:p>
      </dgm:t>
    </dgm:pt>
    <dgm:pt modelId="{0EAAC7F7-EF52-4977-8D74-53D3525694DC}" type="sibTrans" cxnId="{AD428467-4AD5-4DA9-B22A-30B7A1952BF4}">
      <dgm:prSet/>
      <dgm:spPr/>
      <dgm:t>
        <a:bodyPr/>
        <a:lstStyle/>
        <a:p>
          <a:endParaRPr lang="en-US" sz="1600"/>
        </a:p>
      </dgm:t>
    </dgm:pt>
    <dgm:pt modelId="{3C29F44A-13E7-4548-9C00-AAEB15581FEB}" type="pres">
      <dgm:prSet presAssocID="{C37D09F3-D5E2-4A40-84AC-18205EE82830}" presName="outerComposite" presStyleCnt="0">
        <dgm:presLayoutVars>
          <dgm:chMax val="5"/>
          <dgm:dir/>
          <dgm:resizeHandles val="exact"/>
        </dgm:presLayoutVars>
      </dgm:prSet>
      <dgm:spPr/>
    </dgm:pt>
    <dgm:pt modelId="{B518582F-A159-4390-8D55-B495D6315B59}" type="pres">
      <dgm:prSet presAssocID="{C37D09F3-D5E2-4A40-84AC-18205EE82830}" presName="dummyMaxCanvas" presStyleCnt="0">
        <dgm:presLayoutVars/>
      </dgm:prSet>
      <dgm:spPr/>
    </dgm:pt>
    <dgm:pt modelId="{521CDBA3-B297-4E08-B99B-85DDC910C6DE}" type="pres">
      <dgm:prSet presAssocID="{C37D09F3-D5E2-4A40-84AC-18205EE82830}" presName="ThreeNodes_1" presStyleLbl="node1" presStyleIdx="0" presStyleCnt="3">
        <dgm:presLayoutVars>
          <dgm:bulletEnabled val="1"/>
        </dgm:presLayoutVars>
      </dgm:prSet>
      <dgm:spPr/>
    </dgm:pt>
    <dgm:pt modelId="{641DFB05-597A-4EEB-B764-4286F491C0B9}" type="pres">
      <dgm:prSet presAssocID="{C37D09F3-D5E2-4A40-84AC-18205EE82830}" presName="ThreeNodes_2" presStyleLbl="node1" presStyleIdx="1" presStyleCnt="3">
        <dgm:presLayoutVars>
          <dgm:bulletEnabled val="1"/>
        </dgm:presLayoutVars>
      </dgm:prSet>
      <dgm:spPr/>
    </dgm:pt>
    <dgm:pt modelId="{81B0161E-7B3A-45EB-B549-CC1E55BB9A25}" type="pres">
      <dgm:prSet presAssocID="{C37D09F3-D5E2-4A40-84AC-18205EE82830}" presName="ThreeNodes_3" presStyleLbl="node1" presStyleIdx="2" presStyleCnt="3">
        <dgm:presLayoutVars>
          <dgm:bulletEnabled val="1"/>
        </dgm:presLayoutVars>
      </dgm:prSet>
      <dgm:spPr/>
    </dgm:pt>
    <dgm:pt modelId="{3AF4FBDB-951A-4775-A5F3-BD2121B2D521}" type="pres">
      <dgm:prSet presAssocID="{C37D09F3-D5E2-4A40-84AC-18205EE82830}" presName="ThreeConn_1-2" presStyleLbl="fgAccFollowNode1" presStyleIdx="0" presStyleCnt="2">
        <dgm:presLayoutVars>
          <dgm:bulletEnabled val="1"/>
        </dgm:presLayoutVars>
      </dgm:prSet>
      <dgm:spPr/>
    </dgm:pt>
    <dgm:pt modelId="{EE821AEE-3759-486B-A12F-3653CF2D3B74}" type="pres">
      <dgm:prSet presAssocID="{C37D09F3-D5E2-4A40-84AC-18205EE82830}" presName="ThreeConn_2-3" presStyleLbl="fgAccFollowNode1" presStyleIdx="1" presStyleCnt="2">
        <dgm:presLayoutVars>
          <dgm:bulletEnabled val="1"/>
        </dgm:presLayoutVars>
      </dgm:prSet>
      <dgm:spPr/>
    </dgm:pt>
    <dgm:pt modelId="{132E297D-B640-4B12-A3D5-E8DC08D18DC3}" type="pres">
      <dgm:prSet presAssocID="{C37D09F3-D5E2-4A40-84AC-18205EE82830}" presName="ThreeNodes_1_text" presStyleLbl="node1" presStyleIdx="2" presStyleCnt="3">
        <dgm:presLayoutVars>
          <dgm:bulletEnabled val="1"/>
        </dgm:presLayoutVars>
      </dgm:prSet>
      <dgm:spPr/>
    </dgm:pt>
    <dgm:pt modelId="{EB49A726-703D-4499-B372-AB3EF697A82A}" type="pres">
      <dgm:prSet presAssocID="{C37D09F3-D5E2-4A40-84AC-18205EE82830}" presName="ThreeNodes_2_text" presStyleLbl="node1" presStyleIdx="2" presStyleCnt="3">
        <dgm:presLayoutVars>
          <dgm:bulletEnabled val="1"/>
        </dgm:presLayoutVars>
      </dgm:prSet>
      <dgm:spPr/>
    </dgm:pt>
    <dgm:pt modelId="{56557BF4-99BB-47D4-A6F0-01C0EB258DB6}" type="pres">
      <dgm:prSet presAssocID="{C37D09F3-D5E2-4A40-84AC-18205EE8283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027DA0F-28E1-4512-8305-8E5E47F58001}" type="presOf" srcId="{0531A35A-229A-411C-829C-E9378943B249}" destId="{521CDBA3-B297-4E08-B99B-85DDC910C6DE}" srcOrd="0" destOrd="0" presId="urn:microsoft.com/office/officeart/2005/8/layout/vProcess5"/>
    <dgm:cxn modelId="{AD428467-4AD5-4DA9-B22A-30B7A1952BF4}" srcId="{C37D09F3-D5E2-4A40-84AC-18205EE82830}" destId="{C2E3D84F-CFC1-4A52-BF8B-62E4DE18DE6D}" srcOrd="2" destOrd="0" parTransId="{4EE07C7B-76BF-4CE2-BD7B-E92800A5B84E}" sibTransId="{0EAAC7F7-EF52-4977-8D74-53D3525694DC}"/>
    <dgm:cxn modelId="{837B354F-837E-4157-8378-544642088D0F}" type="presOf" srcId="{0531A35A-229A-411C-829C-E9378943B249}" destId="{132E297D-B640-4B12-A3D5-E8DC08D18DC3}" srcOrd="1" destOrd="0" presId="urn:microsoft.com/office/officeart/2005/8/layout/vProcess5"/>
    <dgm:cxn modelId="{4B07A273-4E7B-4853-8DB3-2E59AD8A6748}" type="presOf" srcId="{62D5BCBD-450A-4E08-8CBE-7672AF0DF3B8}" destId="{EE821AEE-3759-486B-A12F-3653CF2D3B74}" srcOrd="0" destOrd="0" presId="urn:microsoft.com/office/officeart/2005/8/layout/vProcess5"/>
    <dgm:cxn modelId="{200DB774-2975-4F54-9EB1-05D8C2A7F574}" type="presOf" srcId="{C2E3D84F-CFC1-4A52-BF8B-62E4DE18DE6D}" destId="{81B0161E-7B3A-45EB-B549-CC1E55BB9A25}" srcOrd="0" destOrd="0" presId="urn:microsoft.com/office/officeart/2005/8/layout/vProcess5"/>
    <dgm:cxn modelId="{5443DF54-55AB-4A68-8CA0-745B134D43CD}" type="presOf" srcId="{296051BB-E70C-4725-A2A1-36EF36C41FC0}" destId="{3AF4FBDB-951A-4775-A5F3-BD2121B2D521}" srcOrd="0" destOrd="0" presId="urn:microsoft.com/office/officeart/2005/8/layout/vProcess5"/>
    <dgm:cxn modelId="{EB69FD58-D403-4273-B4F7-08274C39B156}" srcId="{C37D09F3-D5E2-4A40-84AC-18205EE82830}" destId="{C03CC8A8-9251-40C4-A7E7-91EF180BB9BF}" srcOrd="1" destOrd="0" parTransId="{A427BE3C-217A-4261-8B6E-AA2F1860B731}" sibTransId="{62D5BCBD-450A-4E08-8CBE-7672AF0DF3B8}"/>
    <dgm:cxn modelId="{EB043B79-F236-43F2-8F1F-5483CFBC4DF4}" type="presOf" srcId="{C03CC8A8-9251-40C4-A7E7-91EF180BB9BF}" destId="{EB49A726-703D-4499-B372-AB3EF697A82A}" srcOrd="1" destOrd="0" presId="urn:microsoft.com/office/officeart/2005/8/layout/vProcess5"/>
    <dgm:cxn modelId="{2A0A7590-344B-45B9-98F5-24C7AC0AF4A5}" srcId="{C37D09F3-D5E2-4A40-84AC-18205EE82830}" destId="{0531A35A-229A-411C-829C-E9378943B249}" srcOrd="0" destOrd="0" parTransId="{FC5DED22-B07E-4646-B8FA-16B547F77F17}" sibTransId="{296051BB-E70C-4725-A2A1-36EF36C41FC0}"/>
    <dgm:cxn modelId="{ADD848AB-F417-440B-A69A-29251B329C45}" type="presOf" srcId="{C2E3D84F-CFC1-4A52-BF8B-62E4DE18DE6D}" destId="{56557BF4-99BB-47D4-A6F0-01C0EB258DB6}" srcOrd="1" destOrd="0" presId="urn:microsoft.com/office/officeart/2005/8/layout/vProcess5"/>
    <dgm:cxn modelId="{DC79ECB5-D4DA-4640-9703-7E1EFC722265}" type="presOf" srcId="{C37D09F3-D5E2-4A40-84AC-18205EE82830}" destId="{3C29F44A-13E7-4548-9C00-AAEB15581FEB}" srcOrd="0" destOrd="0" presId="urn:microsoft.com/office/officeart/2005/8/layout/vProcess5"/>
    <dgm:cxn modelId="{A6FA9BF7-AA04-4A83-BAB9-7AC76759254E}" type="presOf" srcId="{C03CC8A8-9251-40C4-A7E7-91EF180BB9BF}" destId="{641DFB05-597A-4EEB-B764-4286F491C0B9}" srcOrd="0" destOrd="0" presId="urn:microsoft.com/office/officeart/2005/8/layout/vProcess5"/>
    <dgm:cxn modelId="{861425AE-585D-4036-8B6E-24AA12B8BDE3}" type="presParOf" srcId="{3C29F44A-13E7-4548-9C00-AAEB15581FEB}" destId="{B518582F-A159-4390-8D55-B495D6315B59}" srcOrd="0" destOrd="0" presId="urn:microsoft.com/office/officeart/2005/8/layout/vProcess5"/>
    <dgm:cxn modelId="{5C288685-503F-45A3-BBA9-82548561DFDE}" type="presParOf" srcId="{3C29F44A-13E7-4548-9C00-AAEB15581FEB}" destId="{521CDBA3-B297-4E08-B99B-85DDC910C6DE}" srcOrd="1" destOrd="0" presId="urn:microsoft.com/office/officeart/2005/8/layout/vProcess5"/>
    <dgm:cxn modelId="{27EC6510-B924-49A1-82CA-3AAFB1EE5CC3}" type="presParOf" srcId="{3C29F44A-13E7-4548-9C00-AAEB15581FEB}" destId="{641DFB05-597A-4EEB-B764-4286F491C0B9}" srcOrd="2" destOrd="0" presId="urn:microsoft.com/office/officeart/2005/8/layout/vProcess5"/>
    <dgm:cxn modelId="{9F80E2AD-F492-40C4-BA96-DE23C7E8AC1A}" type="presParOf" srcId="{3C29F44A-13E7-4548-9C00-AAEB15581FEB}" destId="{81B0161E-7B3A-45EB-B549-CC1E55BB9A25}" srcOrd="3" destOrd="0" presId="urn:microsoft.com/office/officeart/2005/8/layout/vProcess5"/>
    <dgm:cxn modelId="{81943FFD-A759-41D4-9BEB-27CC5965CE27}" type="presParOf" srcId="{3C29F44A-13E7-4548-9C00-AAEB15581FEB}" destId="{3AF4FBDB-951A-4775-A5F3-BD2121B2D521}" srcOrd="4" destOrd="0" presId="urn:microsoft.com/office/officeart/2005/8/layout/vProcess5"/>
    <dgm:cxn modelId="{D72DD554-B7C3-4E59-B888-ADEFB7CFE1AE}" type="presParOf" srcId="{3C29F44A-13E7-4548-9C00-AAEB15581FEB}" destId="{EE821AEE-3759-486B-A12F-3653CF2D3B74}" srcOrd="5" destOrd="0" presId="urn:microsoft.com/office/officeart/2005/8/layout/vProcess5"/>
    <dgm:cxn modelId="{829F3FEF-E18A-40F4-8352-C5E9B3A9FFF3}" type="presParOf" srcId="{3C29F44A-13E7-4548-9C00-AAEB15581FEB}" destId="{132E297D-B640-4B12-A3D5-E8DC08D18DC3}" srcOrd="6" destOrd="0" presId="urn:microsoft.com/office/officeart/2005/8/layout/vProcess5"/>
    <dgm:cxn modelId="{4909D301-D079-450C-8F3E-A869B25C315E}" type="presParOf" srcId="{3C29F44A-13E7-4548-9C00-AAEB15581FEB}" destId="{EB49A726-703D-4499-B372-AB3EF697A82A}" srcOrd="7" destOrd="0" presId="urn:microsoft.com/office/officeart/2005/8/layout/vProcess5"/>
    <dgm:cxn modelId="{A01680CA-F237-4060-8D87-E0A17C6EF958}" type="presParOf" srcId="{3C29F44A-13E7-4548-9C00-AAEB15581FEB}" destId="{56557BF4-99BB-47D4-A6F0-01C0EB258DB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7D09F3-D5E2-4A40-84AC-18205EE82830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98A476B-5EF5-4C69-93DB-CA6138FD831F}">
      <dgm:prSet/>
      <dgm:spPr/>
      <dgm:t>
        <a:bodyPr/>
        <a:lstStyle/>
        <a:p>
          <a:pPr rtl="0"/>
          <a:r>
            <a:rPr lang="en-US" err="1">
              <a:latin typeface="Century Schoolbook"/>
            </a:rPr>
            <a:t>Arhitectura</a:t>
          </a:r>
          <a:r>
            <a:rPr lang="en-US">
              <a:latin typeface="Century Schoolbook"/>
            </a:rPr>
            <a:t>: </a:t>
          </a:r>
        </a:p>
      </dgm:t>
    </dgm:pt>
    <dgm:pt modelId="{678BDDF5-3922-462A-9EBE-58A7AC23C390}" type="parTrans" cxnId="{5B6F4E76-A956-48C5-9BC0-F62DC62BF167}">
      <dgm:prSet/>
      <dgm:spPr/>
      <dgm:t>
        <a:bodyPr/>
        <a:lstStyle/>
        <a:p>
          <a:endParaRPr lang="en-US"/>
        </a:p>
      </dgm:t>
    </dgm:pt>
    <dgm:pt modelId="{61C01F7C-82E3-4AE1-A8A8-EAC4B73DF046}" type="sibTrans" cxnId="{5B6F4E76-A956-48C5-9BC0-F62DC62BF167}">
      <dgm:prSet/>
      <dgm:spPr/>
      <dgm:t>
        <a:bodyPr/>
        <a:lstStyle/>
        <a:p>
          <a:endParaRPr lang="en-US"/>
        </a:p>
      </dgm:t>
    </dgm:pt>
    <dgm:pt modelId="{DF711D40-957E-47BD-BF75-DB671AAF928A}">
      <dgm:prSet/>
      <dgm:spPr/>
      <dgm:t>
        <a:bodyPr/>
        <a:lstStyle/>
        <a:p>
          <a:r>
            <a:rPr lang="en-US">
              <a:latin typeface="Century Schoolbook"/>
            </a:rPr>
            <a:t>Client - Server</a:t>
          </a:r>
        </a:p>
      </dgm:t>
    </dgm:pt>
    <dgm:pt modelId="{EE7826AF-8C2C-4F62-A359-CA13D7A60C73}" type="parTrans" cxnId="{5F503D54-C520-4AF2-BD04-9916C1C1056B}">
      <dgm:prSet/>
      <dgm:spPr/>
      <dgm:t>
        <a:bodyPr/>
        <a:lstStyle/>
        <a:p>
          <a:endParaRPr lang="en-US"/>
        </a:p>
      </dgm:t>
    </dgm:pt>
    <dgm:pt modelId="{DE66AEF5-2A5B-4077-AE93-CFE17B41EC18}" type="sibTrans" cxnId="{5F503D54-C520-4AF2-BD04-9916C1C1056B}">
      <dgm:prSet/>
      <dgm:spPr/>
      <dgm:t>
        <a:bodyPr/>
        <a:lstStyle/>
        <a:p>
          <a:endParaRPr lang="en-US"/>
        </a:p>
      </dgm:t>
    </dgm:pt>
    <dgm:pt modelId="{B9DCD37F-273C-4689-9146-269A363D1107}">
      <dgm:prSet/>
      <dgm:spPr/>
      <dgm:t>
        <a:bodyPr/>
        <a:lstStyle/>
        <a:p>
          <a:pPr rtl="0"/>
          <a:r>
            <a:rPr lang="ro-RO">
              <a:latin typeface="Century Schoolbook"/>
            </a:rPr>
            <a:t>Tehnologii folosite</a:t>
          </a:r>
          <a:r>
            <a:rPr lang="en-US">
              <a:latin typeface="Century Schoolbook"/>
            </a:rPr>
            <a:t>: </a:t>
          </a:r>
        </a:p>
      </dgm:t>
    </dgm:pt>
    <dgm:pt modelId="{54149A03-1E5F-4DB0-B7B4-D08FCB32EF1D}" type="parTrans" cxnId="{E4498B9B-9F16-422C-A27E-5DDB298FDDAE}">
      <dgm:prSet/>
      <dgm:spPr/>
      <dgm:t>
        <a:bodyPr/>
        <a:lstStyle/>
        <a:p>
          <a:endParaRPr lang="en-US"/>
        </a:p>
      </dgm:t>
    </dgm:pt>
    <dgm:pt modelId="{0C905A5F-F0A6-4DFA-8991-623F9309CFDD}" type="sibTrans" cxnId="{E4498B9B-9F16-422C-A27E-5DDB298FDDAE}">
      <dgm:prSet/>
      <dgm:spPr/>
      <dgm:t>
        <a:bodyPr/>
        <a:lstStyle/>
        <a:p>
          <a:endParaRPr lang="en-US"/>
        </a:p>
      </dgm:t>
    </dgm:pt>
    <dgm:pt modelId="{7A15F1B3-0867-42B2-96DB-547F5B687198}">
      <dgm:prSet/>
      <dgm:spPr/>
      <dgm:t>
        <a:bodyPr/>
        <a:lstStyle/>
        <a:p>
          <a:pPr rtl="0"/>
          <a:r>
            <a:rPr lang="en-US" dirty="0">
              <a:latin typeface="Century Schoolbook"/>
            </a:rPr>
            <a:t>Python Flask [4]</a:t>
          </a:r>
        </a:p>
      </dgm:t>
    </dgm:pt>
    <dgm:pt modelId="{48AEDECB-F778-4E85-BBBD-3C833E058E31}" type="parTrans" cxnId="{C3A8095F-767F-446E-BCB5-EB7EC94F3D61}">
      <dgm:prSet/>
      <dgm:spPr/>
      <dgm:t>
        <a:bodyPr/>
        <a:lstStyle/>
        <a:p>
          <a:endParaRPr lang="en-US"/>
        </a:p>
      </dgm:t>
    </dgm:pt>
    <dgm:pt modelId="{D8B419C9-7FA3-4600-A316-80226BE682D2}" type="sibTrans" cxnId="{C3A8095F-767F-446E-BCB5-EB7EC94F3D61}">
      <dgm:prSet/>
      <dgm:spPr/>
      <dgm:t>
        <a:bodyPr/>
        <a:lstStyle/>
        <a:p>
          <a:endParaRPr lang="en-US"/>
        </a:p>
      </dgm:t>
    </dgm:pt>
    <dgm:pt modelId="{20EAC35B-E77B-458E-AC57-7E081A4E9296}">
      <dgm:prSet/>
      <dgm:spPr/>
      <dgm:t>
        <a:bodyPr/>
        <a:lstStyle/>
        <a:p>
          <a:r>
            <a:rPr lang="en-US">
              <a:latin typeface="Century Schoolbook"/>
            </a:rPr>
            <a:t>SQLite</a:t>
          </a:r>
        </a:p>
      </dgm:t>
    </dgm:pt>
    <dgm:pt modelId="{5DC10295-1092-4371-AF65-30D71C22E1B1}" type="parTrans" cxnId="{5DCFC712-BA90-4DEB-91AD-92D6DE5CA68F}">
      <dgm:prSet/>
      <dgm:spPr/>
      <dgm:t>
        <a:bodyPr/>
        <a:lstStyle/>
        <a:p>
          <a:endParaRPr lang="en-US"/>
        </a:p>
      </dgm:t>
    </dgm:pt>
    <dgm:pt modelId="{F26F39EB-B9D3-417E-B6BA-2F1377245C6F}" type="sibTrans" cxnId="{5DCFC712-BA90-4DEB-91AD-92D6DE5CA68F}">
      <dgm:prSet/>
      <dgm:spPr/>
      <dgm:t>
        <a:bodyPr/>
        <a:lstStyle/>
        <a:p>
          <a:endParaRPr lang="en-US"/>
        </a:p>
      </dgm:t>
    </dgm:pt>
    <dgm:pt modelId="{C03CC8A8-9251-40C4-A7E7-91EF180BB9BF}">
      <dgm:prSet/>
      <dgm:spPr/>
      <dgm:t>
        <a:bodyPr/>
        <a:lstStyle/>
        <a:p>
          <a:r>
            <a:rPr lang="en-US">
              <a:latin typeface="Century Schoolbook"/>
            </a:rPr>
            <a:t>HTML + CSS</a:t>
          </a:r>
        </a:p>
      </dgm:t>
    </dgm:pt>
    <dgm:pt modelId="{A427BE3C-217A-4261-8B6E-AA2F1860B731}" type="parTrans" cxnId="{EB69FD58-D403-4273-B4F7-08274C39B156}">
      <dgm:prSet/>
      <dgm:spPr/>
      <dgm:t>
        <a:bodyPr/>
        <a:lstStyle/>
        <a:p>
          <a:endParaRPr lang="en-US"/>
        </a:p>
      </dgm:t>
    </dgm:pt>
    <dgm:pt modelId="{62D5BCBD-450A-4E08-8CBE-7672AF0DF3B8}" type="sibTrans" cxnId="{EB69FD58-D403-4273-B4F7-08274C39B156}">
      <dgm:prSet/>
      <dgm:spPr/>
      <dgm:t>
        <a:bodyPr/>
        <a:lstStyle/>
        <a:p>
          <a:endParaRPr lang="en-US"/>
        </a:p>
      </dgm:t>
    </dgm:pt>
    <dgm:pt modelId="{BE649EB8-C4BC-45BC-9E07-F5B9928C0D9A}">
      <dgm:prSet/>
      <dgm:spPr/>
      <dgm:t>
        <a:bodyPr/>
        <a:lstStyle/>
        <a:p>
          <a:r>
            <a:rPr lang="en-US" dirty="0">
              <a:latin typeface="Century Schoolbook"/>
            </a:rPr>
            <a:t>JavaScript</a:t>
          </a:r>
        </a:p>
      </dgm:t>
    </dgm:pt>
    <dgm:pt modelId="{830DA233-415C-4BB1-9BBF-DAA712B924F3}" type="parTrans" cxnId="{4E40B898-EA87-4514-AABA-76D0E36A1F68}">
      <dgm:prSet/>
      <dgm:spPr/>
      <dgm:t>
        <a:bodyPr/>
        <a:lstStyle/>
        <a:p>
          <a:endParaRPr lang="en-US"/>
        </a:p>
      </dgm:t>
    </dgm:pt>
    <dgm:pt modelId="{0FB18F88-AE8F-45DC-A7FC-9FAC38A1C6D8}" type="sibTrans" cxnId="{4E40B898-EA87-4514-AABA-76D0E36A1F68}">
      <dgm:prSet/>
      <dgm:spPr/>
      <dgm:t>
        <a:bodyPr/>
        <a:lstStyle/>
        <a:p>
          <a:endParaRPr lang="en-US"/>
        </a:p>
      </dgm:t>
    </dgm:pt>
    <dgm:pt modelId="{DBA36D53-8310-4EF3-BF63-23EDD2E6C6D3}">
      <dgm:prSet/>
      <dgm:spPr/>
      <dgm:t>
        <a:bodyPr/>
        <a:lstStyle/>
        <a:p>
          <a:r>
            <a:rPr lang="en-US" dirty="0">
              <a:latin typeface="Century Schoolbook"/>
            </a:rPr>
            <a:t>Google Maps API</a:t>
          </a:r>
        </a:p>
      </dgm:t>
    </dgm:pt>
    <dgm:pt modelId="{D39AE41C-F9AE-4936-808F-2AE59A8ACB27}" type="parTrans" cxnId="{313CA1C5-400A-4531-A649-896C8BB7C5FF}">
      <dgm:prSet/>
      <dgm:spPr/>
      <dgm:t>
        <a:bodyPr/>
        <a:lstStyle/>
        <a:p>
          <a:endParaRPr lang="en-US"/>
        </a:p>
      </dgm:t>
    </dgm:pt>
    <dgm:pt modelId="{2D4DE303-CF38-4753-8F9F-F54FD12CE9FD}" type="sibTrans" cxnId="{313CA1C5-400A-4531-A649-896C8BB7C5FF}">
      <dgm:prSet/>
      <dgm:spPr/>
      <dgm:t>
        <a:bodyPr/>
        <a:lstStyle/>
        <a:p>
          <a:endParaRPr lang="en-US"/>
        </a:p>
      </dgm:t>
    </dgm:pt>
    <dgm:pt modelId="{E84B9992-6BC6-4C0C-9284-3D0AFD5C8EAA}" type="pres">
      <dgm:prSet presAssocID="{C37D09F3-D5E2-4A40-84AC-18205EE82830}" presName="cycle" presStyleCnt="0">
        <dgm:presLayoutVars>
          <dgm:dir/>
          <dgm:resizeHandles val="exact"/>
        </dgm:presLayoutVars>
      </dgm:prSet>
      <dgm:spPr/>
    </dgm:pt>
    <dgm:pt modelId="{9313E390-507C-4B4E-8DEF-500010FE5291}" type="pres">
      <dgm:prSet presAssocID="{998A476B-5EF5-4C69-93DB-CA6138FD831F}" presName="node" presStyleLbl="node1" presStyleIdx="0" presStyleCnt="2" custRadScaleRad="219255" custRadScaleInc="241009">
        <dgm:presLayoutVars>
          <dgm:bulletEnabled val="1"/>
        </dgm:presLayoutVars>
      </dgm:prSet>
      <dgm:spPr/>
    </dgm:pt>
    <dgm:pt modelId="{E19CE9D7-3514-4CFB-86D2-43A8F25E5F16}" type="pres">
      <dgm:prSet presAssocID="{998A476B-5EF5-4C69-93DB-CA6138FD831F}" presName="spNode" presStyleCnt="0"/>
      <dgm:spPr/>
    </dgm:pt>
    <dgm:pt modelId="{8C3A2457-012A-4EE9-91A6-46152E9C210D}" type="pres">
      <dgm:prSet presAssocID="{61C01F7C-82E3-4AE1-A8A8-EAC4B73DF046}" presName="sibTrans" presStyleLbl="sibTrans1D1" presStyleIdx="0" presStyleCnt="2"/>
      <dgm:spPr/>
    </dgm:pt>
    <dgm:pt modelId="{4F534857-F5FB-46C3-94DE-0640DCFBB397}" type="pres">
      <dgm:prSet presAssocID="{B9DCD37F-273C-4689-9146-269A363D1107}" presName="node" presStyleLbl="node1" presStyleIdx="1" presStyleCnt="2" custRadScaleRad="194107" custRadScaleInc="32616">
        <dgm:presLayoutVars>
          <dgm:bulletEnabled val="1"/>
        </dgm:presLayoutVars>
      </dgm:prSet>
      <dgm:spPr/>
    </dgm:pt>
    <dgm:pt modelId="{4B920D01-CB57-43AB-A92B-6DC8CF979C00}" type="pres">
      <dgm:prSet presAssocID="{B9DCD37F-273C-4689-9146-269A363D1107}" presName="spNode" presStyleCnt="0"/>
      <dgm:spPr/>
    </dgm:pt>
    <dgm:pt modelId="{6E5FA8DB-5C0F-486C-9D05-BFC83DB884E4}" type="pres">
      <dgm:prSet presAssocID="{0C905A5F-F0A6-4DFA-8991-623F9309CFDD}" presName="sibTrans" presStyleLbl="sibTrans1D1" presStyleIdx="1" presStyleCnt="2"/>
      <dgm:spPr/>
    </dgm:pt>
  </dgm:ptLst>
  <dgm:cxnLst>
    <dgm:cxn modelId="{A3066907-6FB7-4703-A175-26616DCED444}" type="presOf" srcId="{C37D09F3-D5E2-4A40-84AC-18205EE82830}" destId="{E84B9992-6BC6-4C0C-9284-3D0AFD5C8EAA}" srcOrd="0" destOrd="0" presId="urn:microsoft.com/office/officeart/2005/8/layout/cycle6"/>
    <dgm:cxn modelId="{E1AAEF10-5963-403C-A502-1E25AFE5F8D2}" type="presOf" srcId="{998A476B-5EF5-4C69-93DB-CA6138FD831F}" destId="{9313E390-507C-4B4E-8DEF-500010FE5291}" srcOrd="0" destOrd="0" presId="urn:microsoft.com/office/officeart/2005/8/layout/cycle6"/>
    <dgm:cxn modelId="{5DCFC712-BA90-4DEB-91AD-92D6DE5CA68F}" srcId="{B9DCD37F-273C-4689-9146-269A363D1107}" destId="{20EAC35B-E77B-458E-AC57-7E081A4E9296}" srcOrd="1" destOrd="0" parTransId="{5DC10295-1092-4371-AF65-30D71C22E1B1}" sibTransId="{F26F39EB-B9D3-417E-B6BA-2F1377245C6F}"/>
    <dgm:cxn modelId="{73F7AB2B-2222-456F-8C15-96AC9DD643D0}" type="presOf" srcId="{DF711D40-957E-47BD-BF75-DB671AAF928A}" destId="{9313E390-507C-4B4E-8DEF-500010FE5291}" srcOrd="0" destOrd="1" presId="urn:microsoft.com/office/officeart/2005/8/layout/cycle6"/>
    <dgm:cxn modelId="{C3A8095F-767F-446E-BCB5-EB7EC94F3D61}" srcId="{B9DCD37F-273C-4689-9146-269A363D1107}" destId="{7A15F1B3-0867-42B2-96DB-547F5B687198}" srcOrd="0" destOrd="0" parTransId="{48AEDECB-F778-4E85-BBBD-3C833E058E31}" sibTransId="{D8B419C9-7FA3-4600-A316-80226BE682D2}"/>
    <dgm:cxn modelId="{5F503D54-C520-4AF2-BD04-9916C1C1056B}" srcId="{998A476B-5EF5-4C69-93DB-CA6138FD831F}" destId="{DF711D40-957E-47BD-BF75-DB671AAF928A}" srcOrd="0" destOrd="0" parTransId="{EE7826AF-8C2C-4F62-A359-CA13D7A60C73}" sibTransId="{DE66AEF5-2A5B-4077-AE93-CFE17B41EC18}"/>
    <dgm:cxn modelId="{84372F76-EF2E-4629-B005-F87E3CFAE2FC}" type="presOf" srcId="{7A15F1B3-0867-42B2-96DB-547F5B687198}" destId="{4F534857-F5FB-46C3-94DE-0640DCFBB397}" srcOrd="0" destOrd="1" presId="urn:microsoft.com/office/officeart/2005/8/layout/cycle6"/>
    <dgm:cxn modelId="{5B6F4E76-A956-48C5-9BC0-F62DC62BF167}" srcId="{C37D09F3-D5E2-4A40-84AC-18205EE82830}" destId="{998A476B-5EF5-4C69-93DB-CA6138FD831F}" srcOrd="0" destOrd="0" parTransId="{678BDDF5-3922-462A-9EBE-58A7AC23C390}" sibTransId="{61C01F7C-82E3-4AE1-A8A8-EAC4B73DF046}"/>
    <dgm:cxn modelId="{49F3E078-403C-468D-B718-4B418CC29E5E}" type="presOf" srcId="{20EAC35B-E77B-458E-AC57-7E081A4E9296}" destId="{4F534857-F5FB-46C3-94DE-0640DCFBB397}" srcOrd="0" destOrd="2" presId="urn:microsoft.com/office/officeart/2005/8/layout/cycle6"/>
    <dgm:cxn modelId="{EB69FD58-D403-4273-B4F7-08274C39B156}" srcId="{B9DCD37F-273C-4689-9146-269A363D1107}" destId="{C03CC8A8-9251-40C4-A7E7-91EF180BB9BF}" srcOrd="2" destOrd="0" parTransId="{A427BE3C-217A-4261-8B6E-AA2F1860B731}" sibTransId="{62D5BCBD-450A-4E08-8CBE-7672AF0DF3B8}"/>
    <dgm:cxn modelId="{647B8F8E-4C65-4492-A317-00717CD0003D}" type="presOf" srcId="{B9DCD37F-273C-4689-9146-269A363D1107}" destId="{4F534857-F5FB-46C3-94DE-0640DCFBB397}" srcOrd="0" destOrd="0" presId="urn:microsoft.com/office/officeart/2005/8/layout/cycle6"/>
    <dgm:cxn modelId="{8E2D0996-531A-43CE-8DFD-4F643F72B829}" type="presOf" srcId="{BE649EB8-C4BC-45BC-9E07-F5B9928C0D9A}" destId="{4F534857-F5FB-46C3-94DE-0640DCFBB397}" srcOrd="0" destOrd="4" presId="urn:microsoft.com/office/officeart/2005/8/layout/cycle6"/>
    <dgm:cxn modelId="{AD59AC97-C819-4BA6-9CC8-CDC7B6F3236F}" type="presOf" srcId="{61C01F7C-82E3-4AE1-A8A8-EAC4B73DF046}" destId="{8C3A2457-012A-4EE9-91A6-46152E9C210D}" srcOrd="0" destOrd="0" presId="urn:microsoft.com/office/officeart/2005/8/layout/cycle6"/>
    <dgm:cxn modelId="{4E40B898-EA87-4514-AABA-76D0E36A1F68}" srcId="{B9DCD37F-273C-4689-9146-269A363D1107}" destId="{BE649EB8-C4BC-45BC-9E07-F5B9928C0D9A}" srcOrd="3" destOrd="0" parTransId="{830DA233-415C-4BB1-9BBF-DAA712B924F3}" sibTransId="{0FB18F88-AE8F-45DC-A7FC-9FAC38A1C6D8}"/>
    <dgm:cxn modelId="{E4498B9B-9F16-422C-A27E-5DDB298FDDAE}" srcId="{C37D09F3-D5E2-4A40-84AC-18205EE82830}" destId="{B9DCD37F-273C-4689-9146-269A363D1107}" srcOrd="1" destOrd="0" parTransId="{54149A03-1E5F-4DB0-B7B4-D08FCB32EF1D}" sibTransId="{0C905A5F-F0A6-4DFA-8991-623F9309CFDD}"/>
    <dgm:cxn modelId="{339287A4-177E-4EBC-82A6-545D155E2C33}" type="presOf" srcId="{DBA36D53-8310-4EF3-BF63-23EDD2E6C6D3}" destId="{4F534857-F5FB-46C3-94DE-0640DCFBB397}" srcOrd="0" destOrd="5" presId="urn:microsoft.com/office/officeart/2005/8/layout/cycle6"/>
    <dgm:cxn modelId="{D37943B8-7BE3-4966-B7C5-6798003ED11F}" type="presOf" srcId="{0C905A5F-F0A6-4DFA-8991-623F9309CFDD}" destId="{6E5FA8DB-5C0F-486C-9D05-BFC83DB884E4}" srcOrd="0" destOrd="0" presId="urn:microsoft.com/office/officeart/2005/8/layout/cycle6"/>
    <dgm:cxn modelId="{313CA1C5-400A-4531-A649-896C8BB7C5FF}" srcId="{B9DCD37F-273C-4689-9146-269A363D1107}" destId="{DBA36D53-8310-4EF3-BF63-23EDD2E6C6D3}" srcOrd="4" destOrd="0" parTransId="{D39AE41C-F9AE-4936-808F-2AE59A8ACB27}" sibTransId="{2D4DE303-CF38-4753-8F9F-F54FD12CE9FD}"/>
    <dgm:cxn modelId="{6CD54FD1-625F-4236-B903-826BE32C4C0A}" type="presOf" srcId="{C03CC8A8-9251-40C4-A7E7-91EF180BB9BF}" destId="{4F534857-F5FB-46C3-94DE-0640DCFBB397}" srcOrd="0" destOrd="3" presId="urn:microsoft.com/office/officeart/2005/8/layout/cycle6"/>
    <dgm:cxn modelId="{66D35481-622C-4184-BC22-2BAE95387BB4}" type="presParOf" srcId="{E84B9992-6BC6-4C0C-9284-3D0AFD5C8EAA}" destId="{9313E390-507C-4B4E-8DEF-500010FE5291}" srcOrd="0" destOrd="0" presId="urn:microsoft.com/office/officeart/2005/8/layout/cycle6"/>
    <dgm:cxn modelId="{CEB78C0A-74C3-4E82-A92A-BB693B9AD243}" type="presParOf" srcId="{E84B9992-6BC6-4C0C-9284-3D0AFD5C8EAA}" destId="{E19CE9D7-3514-4CFB-86D2-43A8F25E5F16}" srcOrd="1" destOrd="0" presId="urn:microsoft.com/office/officeart/2005/8/layout/cycle6"/>
    <dgm:cxn modelId="{D1E04B46-4454-4126-ACB0-3908BE1CA191}" type="presParOf" srcId="{E84B9992-6BC6-4C0C-9284-3D0AFD5C8EAA}" destId="{8C3A2457-012A-4EE9-91A6-46152E9C210D}" srcOrd="2" destOrd="0" presId="urn:microsoft.com/office/officeart/2005/8/layout/cycle6"/>
    <dgm:cxn modelId="{F86DA170-95BF-476A-91F7-4219D9A8516D}" type="presParOf" srcId="{E84B9992-6BC6-4C0C-9284-3D0AFD5C8EAA}" destId="{4F534857-F5FB-46C3-94DE-0640DCFBB397}" srcOrd="3" destOrd="0" presId="urn:microsoft.com/office/officeart/2005/8/layout/cycle6"/>
    <dgm:cxn modelId="{6E49A20C-7540-4413-85D0-DDA2A156524E}" type="presParOf" srcId="{E84B9992-6BC6-4C0C-9284-3D0AFD5C8EAA}" destId="{4B920D01-CB57-43AB-A92B-6DC8CF979C00}" srcOrd="4" destOrd="0" presId="urn:microsoft.com/office/officeart/2005/8/layout/cycle6"/>
    <dgm:cxn modelId="{ABD5CFC2-82CF-450B-B952-9DD382192464}" type="presParOf" srcId="{E84B9992-6BC6-4C0C-9284-3D0AFD5C8EAA}" destId="{6E5FA8DB-5C0F-486C-9D05-BFC83DB884E4}" srcOrd="5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7D09F3-D5E2-4A40-84AC-18205EE82830}" type="doc">
      <dgm:prSet loTypeId="urn:microsoft.com/office/officeart/2005/8/layout/arrow5" loCatId="relationship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03CC8A8-9251-40C4-A7E7-91EF180BB9BF}">
      <dgm:prSet/>
      <dgm:spPr/>
      <dgm:t>
        <a:bodyPr/>
        <a:lstStyle/>
        <a:p>
          <a:pPr rtl="0"/>
          <a:r>
            <a:rPr lang="ro-RO">
              <a:latin typeface="Century Schoolbook"/>
            </a:rPr>
            <a:t>Eligiblity Check</a:t>
          </a:r>
          <a:endParaRPr lang="en-US">
            <a:latin typeface="Century Schoolbook"/>
          </a:endParaRPr>
        </a:p>
      </dgm:t>
    </dgm:pt>
    <dgm:pt modelId="{A427BE3C-217A-4261-8B6E-AA2F1860B731}" type="parTrans" cxnId="{EB69FD58-D403-4273-B4F7-08274C39B156}">
      <dgm:prSet/>
      <dgm:spPr/>
      <dgm:t>
        <a:bodyPr/>
        <a:lstStyle/>
        <a:p>
          <a:endParaRPr lang="en-US"/>
        </a:p>
      </dgm:t>
    </dgm:pt>
    <dgm:pt modelId="{62D5BCBD-450A-4E08-8CBE-7672AF0DF3B8}" type="sibTrans" cxnId="{EB69FD58-D403-4273-B4F7-08274C39B156}">
      <dgm:prSet/>
      <dgm:spPr/>
      <dgm:t>
        <a:bodyPr/>
        <a:lstStyle/>
        <a:p>
          <a:endParaRPr lang="en-US"/>
        </a:p>
      </dgm:t>
    </dgm:pt>
    <dgm:pt modelId="{0531A35A-229A-411C-829C-E9378943B249}">
      <dgm:prSet phldr="0"/>
      <dgm:spPr/>
      <dgm:t>
        <a:bodyPr/>
        <a:lstStyle/>
        <a:p>
          <a:r>
            <a:rPr lang="ro-RO">
              <a:latin typeface="Century Schoolbook"/>
            </a:rPr>
            <a:t>Vehicle</a:t>
          </a:r>
          <a:endParaRPr lang="en-US">
            <a:latin typeface="Century Schoolbook"/>
          </a:endParaRPr>
        </a:p>
      </dgm:t>
    </dgm:pt>
    <dgm:pt modelId="{FC5DED22-B07E-4646-B8FA-16B547F77F17}" type="parTrans" cxnId="{2A0A7590-344B-45B9-98F5-24C7AC0AF4A5}">
      <dgm:prSet/>
      <dgm:spPr/>
      <dgm:t>
        <a:bodyPr/>
        <a:lstStyle/>
        <a:p>
          <a:endParaRPr lang="en-US"/>
        </a:p>
      </dgm:t>
    </dgm:pt>
    <dgm:pt modelId="{296051BB-E70C-4725-A2A1-36EF36C41FC0}" type="sibTrans" cxnId="{2A0A7590-344B-45B9-98F5-24C7AC0AF4A5}">
      <dgm:prSet/>
      <dgm:spPr/>
      <dgm:t>
        <a:bodyPr/>
        <a:lstStyle/>
        <a:p>
          <a:endParaRPr lang="en-US"/>
        </a:p>
      </dgm:t>
    </dgm:pt>
    <dgm:pt modelId="{C2E3D84F-CFC1-4A52-BF8B-62E4DE18DE6D}">
      <dgm:prSet phldr="0"/>
      <dgm:spPr/>
      <dgm:t>
        <a:bodyPr/>
        <a:lstStyle/>
        <a:p>
          <a:pPr rtl="0"/>
          <a:r>
            <a:rPr lang="ro-RO">
              <a:latin typeface="Century Schoolbook"/>
            </a:rPr>
            <a:t>Route Planner</a:t>
          </a:r>
          <a:br>
            <a:rPr lang="en-US">
              <a:latin typeface="Century Schoolbook"/>
            </a:rPr>
          </a:br>
          <a:endParaRPr lang="en-US">
            <a:latin typeface="Century Schoolbook"/>
          </a:endParaRPr>
        </a:p>
      </dgm:t>
    </dgm:pt>
    <dgm:pt modelId="{4EE07C7B-76BF-4CE2-BD7B-E92800A5B84E}" type="parTrans" cxnId="{AD428467-4AD5-4DA9-B22A-30B7A1952BF4}">
      <dgm:prSet/>
      <dgm:spPr/>
      <dgm:t>
        <a:bodyPr/>
        <a:lstStyle/>
        <a:p>
          <a:endParaRPr lang="en-US"/>
        </a:p>
      </dgm:t>
    </dgm:pt>
    <dgm:pt modelId="{0EAAC7F7-EF52-4977-8D74-53D3525694DC}" type="sibTrans" cxnId="{AD428467-4AD5-4DA9-B22A-30B7A1952BF4}">
      <dgm:prSet/>
      <dgm:spPr/>
      <dgm:t>
        <a:bodyPr/>
        <a:lstStyle/>
        <a:p>
          <a:endParaRPr lang="en-US"/>
        </a:p>
      </dgm:t>
    </dgm:pt>
    <dgm:pt modelId="{9FDEEE24-2630-4D76-A460-FA7E1B4EBFCC}" type="pres">
      <dgm:prSet presAssocID="{C37D09F3-D5E2-4A40-84AC-18205EE82830}" presName="diagram" presStyleCnt="0">
        <dgm:presLayoutVars>
          <dgm:dir/>
          <dgm:resizeHandles val="exact"/>
        </dgm:presLayoutVars>
      </dgm:prSet>
      <dgm:spPr/>
    </dgm:pt>
    <dgm:pt modelId="{650AA1F9-BE56-4DB9-ABBD-CBDD450B627A}" type="pres">
      <dgm:prSet presAssocID="{0531A35A-229A-411C-829C-E9378943B249}" presName="arrow" presStyleLbl="node1" presStyleIdx="0" presStyleCnt="3">
        <dgm:presLayoutVars>
          <dgm:bulletEnabled val="1"/>
        </dgm:presLayoutVars>
      </dgm:prSet>
      <dgm:spPr/>
    </dgm:pt>
    <dgm:pt modelId="{69800938-A924-4BE9-AC1A-8FC644099CB6}" type="pres">
      <dgm:prSet presAssocID="{C03CC8A8-9251-40C4-A7E7-91EF180BB9BF}" presName="arrow" presStyleLbl="node1" presStyleIdx="1" presStyleCnt="3">
        <dgm:presLayoutVars>
          <dgm:bulletEnabled val="1"/>
        </dgm:presLayoutVars>
      </dgm:prSet>
      <dgm:spPr/>
    </dgm:pt>
    <dgm:pt modelId="{FE9497DA-EC91-45DE-A9E3-0B67CCCEE6E0}" type="pres">
      <dgm:prSet presAssocID="{C2E3D84F-CFC1-4A52-BF8B-62E4DE18DE6D}" presName="arrow" presStyleLbl="node1" presStyleIdx="2" presStyleCnt="3">
        <dgm:presLayoutVars>
          <dgm:bulletEnabled val="1"/>
        </dgm:presLayoutVars>
      </dgm:prSet>
      <dgm:spPr/>
    </dgm:pt>
  </dgm:ptLst>
  <dgm:cxnLst>
    <dgm:cxn modelId="{D5185534-93D1-43B0-81F2-5AB29ED1646D}" type="presOf" srcId="{0531A35A-229A-411C-829C-E9378943B249}" destId="{650AA1F9-BE56-4DB9-ABBD-CBDD450B627A}" srcOrd="0" destOrd="0" presId="urn:microsoft.com/office/officeart/2005/8/layout/arrow5"/>
    <dgm:cxn modelId="{68F57337-78DC-4194-856F-F40AF0DD662F}" type="presOf" srcId="{C03CC8A8-9251-40C4-A7E7-91EF180BB9BF}" destId="{69800938-A924-4BE9-AC1A-8FC644099CB6}" srcOrd="0" destOrd="0" presId="urn:microsoft.com/office/officeart/2005/8/layout/arrow5"/>
    <dgm:cxn modelId="{AD428467-4AD5-4DA9-B22A-30B7A1952BF4}" srcId="{C37D09F3-D5E2-4A40-84AC-18205EE82830}" destId="{C2E3D84F-CFC1-4A52-BF8B-62E4DE18DE6D}" srcOrd="2" destOrd="0" parTransId="{4EE07C7B-76BF-4CE2-BD7B-E92800A5B84E}" sibTransId="{0EAAC7F7-EF52-4977-8D74-53D3525694DC}"/>
    <dgm:cxn modelId="{E8F1B149-B325-47FC-8C23-055681B9CB7D}" type="presOf" srcId="{C2E3D84F-CFC1-4A52-BF8B-62E4DE18DE6D}" destId="{FE9497DA-EC91-45DE-A9E3-0B67CCCEE6E0}" srcOrd="0" destOrd="0" presId="urn:microsoft.com/office/officeart/2005/8/layout/arrow5"/>
    <dgm:cxn modelId="{EB69FD58-D403-4273-B4F7-08274C39B156}" srcId="{C37D09F3-D5E2-4A40-84AC-18205EE82830}" destId="{C03CC8A8-9251-40C4-A7E7-91EF180BB9BF}" srcOrd="1" destOrd="0" parTransId="{A427BE3C-217A-4261-8B6E-AA2F1860B731}" sibTransId="{62D5BCBD-450A-4E08-8CBE-7672AF0DF3B8}"/>
    <dgm:cxn modelId="{2A0A7590-344B-45B9-98F5-24C7AC0AF4A5}" srcId="{C37D09F3-D5E2-4A40-84AC-18205EE82830}" destId="{0531A35A-229A-411C-829C-E9378943B249}" srcOrd="0" destOrd="0" parTransId="{FC5DED22-B07E-4646-B8FA-16B547F77F17}" sibTransId="{296051BB-E70C-4725-A2A1-36EF36C41FC0}"/>
    <dgm:cxn modelId="{D533CCEA-AA31-4A5F-AEC6-A865E3EC8F3C}" type="presOf" srcId="{C37D09F3-D5E2-4A40-84AC-18205EE82830}" destId="{9FDEEE24-2630-4D76-A460-FA7E1B4EBFCC}" srcOrd="0" destOrd="0" presId="urn:microsoft.com/office/officeart/2005/8/layout/arrow5"/>
    <dgm:cxn modelId="{27DED970-FE30-46BD-B928-E91FD8420E91}" type="presParOf" srcId="{9FDEEE24-2630-4D76-A460-FA7E1B4EBFCC}" destId="{650AA1F9-BE56-4DB9-ABBD-CBDD450B627A}" srcOrd="0" destOrd="0" presId="urn:microsoft.com/office/officeart/2005/8/layout/arrow5"/>
    <dgm:cxn modelId="{B8363281-CDB6-44F0-83D7-13E0FA87A8FF}" type="presParOf" srcId="{9FDEEE24-2630-4D76-A460-FA7E1B4EBFCC}" destId="{69800938-A924-4BE9-AC1A-8FC644099CB6}" srcOrd="1" destOrd="0" presId="urn:microsoft.com/office/officeart/2005/8/layout/arrow5"/>
    <dgm:cxn modelId="{BD09A4BB-0347-4090-9E72-BB074D9C4F2D}" type="presParOf" srcId="{9FDEEE24-2630-4D76-A460-FA7E1B4EBFCC}" destId="{FE9497DA-EC91-45DE-A9E3-0B67CCCEE6E0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46C4-E8A0-42C3-A69A-223B5AADC41C}">
      <dsp:nvSpPr>
        <dsp:cNvPr id="0" name=""/>
        <dsp:cNvSpPr/>
      </dsp:nvSpPr>
      <dsp:spPr>
        <a:xfrm rot="5400000">
          <a:off x="4521602" y="-1519787"/>
          <a:ext cx="1560089" cy="49897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800" kern="1200">
              <a:latin typeface="Century Schoolbook"/>
            </a:rPr>
            <a:t>Accesibilitate.</a:t>
          </a:r>
          <a:endParaRPr lang="en-US" sz="1800" kern="1200">
            <a:latin typeface="Century Schoolboo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800" kern="1200">
              <a:latin typeface="Century Schoolbook"/>
            </a:rPr>
            <a:t>Rapiditate.</a:t>
          </a:r>
          <a:endParaRPr lang="en-US" sz="1800" kern="1200">
            <a:latin typeface="Century Schoolboo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Century Schoolbook"/>
            </a:rPr>
            <a:t>Compatibilitate</a:t>
          </a:r>
          <a:r>
            <a:rPr lang="en-US" sz="1800" kern="1200" dirty="0">
              <a:latin typeface="Century Schoolbook"/>
            </a:rPr>
            <a:t> </a:t>
          </a:r>
          <a:r>
            <a:rPr lang="ro-RO" sz="1800" kern="1200" dirty="0">
              <a:latin typeface="Century Schoolbook"/>
            </a:rPr>
            <a:t>cu</a:t>
          </a:r>
          <a:r>
            <a:rPr lang="en-US" sz="1800" kern="1200" dirty="0">
              <a:latin typeface="Century Schoolbook"/>
            </a:rPr>
            <a:t> </a:t>
          </a:r>
          <a:r>
            <a:rPr lang="en-US" sz="1800" kern="1200" dirty="0" err="1">
              <a:latin typeface="Century Schoolbook"/>
            </a:rPr>
            <a:t>diferite</a:t>
          </a:r>
          <a:r>
            <a:rPr lang="en-US" sz="1800" kern="1200" dirty="0">
              <a:latin typeface="Century Schoolbook"/>
            </a:rPr>
            <a:t> </a:t>
          </a:r>
          <a:r>
            <a:rPr lang="en-US" sz="1800" kern="1200" dirty="0" err="1">
              <a:latin typeface="Century Schoolbook"/>
            </a:rPr>
            <a:t>platforme</a:t>
          </a:r>
          <a:r>
            <a:rPr lang="en-US" sz="1800" kern="1200" dirty="0">
              <a:latin typeface="Century Schoolbook"/>
            </a:rPr>
            <a:t>.</a:t>
          </a:r>
        </a:p>
      </dsp:txBody>
      <dsp:txXfrm rot="-5400000">
        <a:off x="2806755" y="271217"/>
        <a:ext cx="4913628" cy="1407775"/>
      </dsp:txXfrm>
    </dsp:sp>
    <dsp:sp modelId="{0E07A637-27C6-4C24-8594-16812B948D13}">
      <dsp:nvSpPr>
        <dsp:cNvPr id="0" name=""/>
        <dsp:cNvSpPr/>
      </dsp:nvSpPr>
      <dsp:spPr>
        <a:xfrm>
          <a:off x="0" y="48"/>
          <a:ext cx="2806754" cy="1950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kern="1200" dirty="0">
              <a:latin typeface="Century Schoolbook"/>
            </a:rPr>
            <a:t>De ce aplicație web</a:t>
          </a:r>
          <a:r>
            <a:rPr lang="en-US" sz="2800" kern="1200" dirty="0">
              <a:latin typeface="Century Schoolbook"/>
            </a:rPr>
            <a:t> </a:t>
          </a:r>
          <a:r>
            <a:rPr lang="ro-RO" sz="2800" kern="1200" dirty="0">
              <a:latin typeface="Century Schoolbook"/>
            </a:rPr>
            <a:t>?</a:t>
          </a:r>
          <a:endParaRPr lang="en-US" sz="2800" kern="1200" dirty="0">
            <a:latin typeface="Century Schoolbook"/>
          </a:endParaRPr>
        </a:p>
      </dsp:txBody>
      <dsp:txXfrm>
        <a:off x="95197" y="95245"/>
        <a:ext cx="2616360" cy="1759718"/>
      </dsp:txXfrm>
    </dsp:sp>
    <dsp:sp modelId="{1EEB3CEF-8DFB-4277-831D-D4CD435C3D9B}">
      <dsp:nvSpPr>
        <dsp:cNvPr id="0" name=""/>
        <dsp:cNvSpPr/>
      </dsp:nvSpPr>
      <dsp:spPr>
        <a:xfrm rot="5400000">
          <a:off x="4521602" y="527830"/>
          <a:ext cx="1560089" cy="49897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 err="1">
              <a:latin typeface="Century Schoolbook"/>
            </a:rPr>
            <a:t>Zonele</a:t>
          </a:r>
          <a:r>
            <a:rPr lang="en-US" sz="1800" b="0" i="0" kern="1200" dirty="0">
              <a:latin typeface="Century Schoolbook"/>
            </a:rPr>
            <a:t> cu </a:t>
          </a:r>
          <a:r>
            <a:rPr lang="ro-RO" sz="1800" b="0" i="0" kern="1200" dirty="0">
              <a:latin typeface="Century Schoolbook"/>
            </a:rPr>
            <a:t>E</a:t>
          </a:r>
          <a:r>
            <a:rPr lang="en-US" sz="1800" b="0" i="0" kern="1200" dirty="0" err="1">
              <a:latin typeface="Century Schoolbook"/>
            </a:rPr>
            <a:t>misii</a:t>
          </a:r>
          <a:r>
            <a:rPr lang="en-US" sz="1800" b="0" i="0" kern="1200" dirty="0">
              <a:latin typeface="Century Schoolbook"/>
            </a:rPr>
            <a:t> </a:t>
          </a:r>
          <a:r>
            <a:rPr lang="ro-RO" sz="1800" b="0" i="0" kern="1200" dirty="0">
              <a:latin typeface="Century Schoolbook"/>
            </a:rPr>
            <a:t>R</a:t>
          </a:r>
          <a:r>
            <a:rPr lang="en-US" sz="1800" b="0" i="0" kern="1200" dirty="0" err="1">
              <a:latin typeface="Century Schoolbook"/>
            </a:rPr>
            <a:t>eduse</a:t>
          </a:r>
          <a:r>
            <a:rPr lang="en-US" sz="1800" b="0" i="0" kern="1200" dirty="0">
              <a:latin typeface="Century Schoolbook"/>
            </a:rPr>
            <a:t> au o </a:t>
          </a:r>
          <a:r>
            <a:rPr lang="en-US" sz="1800" b="0" i="0" kern="1200" dirty="0" err="1">
              <a:latin typeface="Century Schoolbook"/>
            </a:rPr>
            <a:t>influență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semnificativă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în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Uniunea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Europeană</a:t>
          </a:r>
          <a:r>
            <a:rPr lang="en-US" sz="1800" b="0" i="0" kern="1200" dirty="0">
              <a:latin typeface="Century Schoolbook"/>
            </a:rPr>
            <a:t>, </a:t>
          </a:r>
          <a:r>
            <a:rPr lang="en-US" sz="1800" b="0" i="0" kern="1200" dirty="0" err="1">
              <a:latin typeface="Century Schoolbook"/>
            </a:rPr>
            <a:t>unde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engleza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este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limba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predominantă</a:t>
          </a:r>
          <a:r>
            <a:rPr lang="en-US" sz="1800" b="0" i="0" kern="1200" dirty="0">
              <a:latin typeface="Century Schoolbook"/>
            </a:rPr>
            <a:t>.</a:t>
          </a:r>
          <a:endParaRPr lang="en-US" sz="1800" kern="1200" dirty="0">
            <a:latin typeface="Century Schoolbook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 err="1">
              <a:latin typeface="Century Schoolbook"/>
            </a:rPr>
            <a:t>În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România</a:t>
          </a:r>
          <a:r>
            <a:rPr lang="en-US" sz="1800" b="0" i="0" kern="1200" dirty="0">
              <a:latin typeface="Century Schoolbook"/>
            </a:rPr>
            <a:t>, nu </a:t>
          </a:r>
          <a:r>
            <a:rPr lang="en-US" sz="1800" b="0" i="0" kern="1200" dirty="0" err="1">
              <a:latin typeface="Century Schoolbook"/>
            </a:rPr>
            <a:t>există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nici</a:t>
          </a:r>
          <a:r>
            <a:rPr lang="ro-RO" sz="1800" b="0" i="0" kern="1200" dirty="0">
              <a:latin typeface="Century Schoolbook"/>
            </a:rPr>
            <a:t> </a:t>
          </a:r>
          <a:r>
            <a:rPr lang="en-US" sz="1800" b="0" i="0" kern="1200" dirty="0">
              <a:latin typeface="Century Schoolbook"/>
            </a:rPr>
            <a:t>o </a:t>
          </a:r>
          <a:r>
            <a:rPr lang="en-US" sz="1800" b="0" i="0" kern="1200" dirty="0" err="1">
              <a:latin typeface="Century Schoolbook"/>
            </a:rPr>
            <a:t>zonă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desemnată</a:t>
          </a:r>
          <a:r>
            <a:rPr lang="en-US" sz="1800" b="0" i="0" kern="1200" dirty="0">
              <a:latin typeface="Century Schoolbook"/>
            </a:rPr>
            <a:t> cu </a:t>
          </a:r>
          <a:r>
            <a:rPr lang="en-US" sz="1800" b="0" i="0" kern="1200" dirty="0" err="1">
              <a:latin typeface="Century Schoolbook"/>
            </a:rPr>
            <a:t>emisii</a:t>
          </a:r>
          <a:r>
            <a:rPr lang="en-US" sz="1800" b="0" i="0" kern="1200" dirty="0">
              <a:latin typeface="Century Schoolbook"/>
            </a:rPr>
            <a:t> </a:t>
          </a:r>
          <a:r>
            <a:rPr lang="en-US" sz="1800" b="0" i="0" kern="1200" dirty="0" err="1">
              <a:latin typeface="Century Schoolbook"/>
            </a:rPr>
            <a:t>reduse</a:t>
          </a:r>
          <a:r>
            <a:rPr lang="en-US" sz="1800" b="0" i="0" kern="1200" dirty="0">
              <a:latin typeface="Century Schoolbook"/>
            </a:rPr>
            <a:t>.</a:t>
          </a:r>
          <a:endParaRPr lang="en-US" sz="1800" kern="1200" dirty="0">
            <a:latin typeface="Century Schoolbook"/>
          </a:endParaRPr>
        </a:p>
      </dsp:txBody>
      <dsp:txXfrm rot="-5400000">
        <a:off x="2806755" y="2318835"/>
        <a:ext cx="4913628" cy="1407775"/>
      </dsp:txXfrm>
    </dsp:sp>
    <dsp:sp modelId="{D5067CCC-018B-48C6-A059-E47788F9DBEA}">
      <dsp:nvSpPr>
        <dsp:cNvPr id="0" name=""/>
        <dsp:cNvSpPr/>
      </dsp:nvSpPr>
      <dsp:spPr>
        <a:xfrm>
          <a:off x="0" y="2047666"/>
          <a:ext cx="2806754" cy="1950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900" kern="1200">
              <a:latin typeface="Century Schoolbook"/>
            </a:rPr>
            <a:t>De ce aplicația este în limba engleză? </a:t>
          </a:r>
          <a:endParaRPr lang="en-US" sz="2900" kern="1200">
            <a:latin typeface="Century Schoolbook"/>
          </a:endParaRPr>
        </a:p>
      </dsp:txBody>
      <dsp:txXfrm>
        <a:off x="95197" y="2142863"/>
        <a:ext cx="2616360" cy="1759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CDBA3-B297-4E08-B99B-85DDC910C6DE}">
      <dsp:nvSpPr>
        <dsp:cNvPr id="0" name=""/>
        <dsp:cNvSpPr/>
      </dsp:nvSpPr>
      <dsp:spPr>
        <a:xfrm>
          <a:off x="0" y="0"/>
          <a:ext cx="3860173" cy="13172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b="1" kern="1200">
              <a:latin typeface="Century Schoolbook"/>
            </a:rPr>
            <a:t>Vignete fizice</a:t>
          </a:r>
          <a:r>
            <a:rPr lang="en-US" sz="1800" b="1" kern="1200">
              <a:latin typeface="Century Schoolbook"/>
            </a:rPr>
            <a:t>: </a:t>
          </a:r>
          <a:r>
            <a:rPr lang="en-US" sz="1600" kern="1200">
              <a:latin typeface="Century Schoolbook"/>
            </a:rPr>
            <a:t>Germania [2], Franta, Spania.</a:t>
          </a:r>
        </a:p>
      </dsp:txBody>
      <dsp:txXfrm>
        <a:off x="38580" y="38580"/>
        <a:ext cx="2438791" cy="1240058"/>
      </dsp:txXfrm>
    </dsp:sp>
    <dsp:sp modelId="{641DFB05-597A-4EEB-B764-4286F491C0B9}">
      <dsp:nvSpPr>
        <dsp:cNvPr id="0" name=""/>
        <dsp:cNvSpPr/>
      </dsp:nvSpPr>
      <dsp:spPr>
        <a:xfrm>
          <a:off x="340603" y="1536754"/>
          <a:ext cx="3860173" cy="1317218"/>
        </a:xfrm>
        <a:prstGeom prst="roundRect">
          <a:avLst>
            <a:gd name="adj" fmla="val 10000"/>
          </a:avLst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entury Schoolbook"/>
            </a:rPr>
            <a:t>Vignete</a:t>
          </a:r>
          <a:r>
            <a:rPr lang="en-US" sz="1800" kern="1200" dirty="0">
              <a:latin typeface="Century Schoolbook"/>
            </a:rPr>
            <a:t> </a:t>
          </a:r>
          <a:r>
            <a:rPr lang="en-US" sz="1800" kern="1200" dirty="0" err="1">
              <a:latin typeface="Century Schoolbook"/>
            </a:rPr>
            <a:t>digitale</a:t>
          </a:r>
          <a:r>
            <a:rPr lang="en-US" sz="1600" kern="1200" dirty="0">
              <a:latin typeface="Century Schoolbook"/>
            </a:rPr>
            <a:t>: </a:t>
          </a:r>
          <a:r>
            <a:rPr lang="en-US" sz="1600" kern="1200" dirty="0" err="1">
              <a:latin typeface="Century Schoolbook"/>
            </a:rPr>
            <a:t>Belgia</a:t>
          </a:r>
          <a:r>
            <a:rPr lang="en-US" sz="1600" kern="1200" dirty="0">
              <a:latin typeface="Century Schoolbook"/>
            </a:rPr>
            <a:t>,</a:t>
          </a:r>
          <a:r>
            <a:rPr lang="ro-RO" sz="1600" kern="1200" dirty="0">
              <a:latin typeface="Century Schoolbook"/>
            </a:rPr>
            <a:t> </a:t>
          </a:r>
          <a:r>
            <a:rPr lang="en-US" sz="1600" kern="1200" dirty="0">
              <a:latin typeface="Century Schoolbook"/>
            </a:rPr>
            <a:t>  </a:t>
          </a:r>
          <a:r>
            <a:rPr lang="en-US" sz="1600" kern="1200" dirty="0" err="1">
              <a:latin typeface="Century Schoolbook"/>
            </a:rPr>
            <a:t>Danemarca</a:t>
          </a:r>
          <a:r>
            <a:rPr lang="en-US" sz="1600" kern="1200" dirty="0">
              <a:latin typeface="Century Schoolbook"/>
            </a:rPr>
            <a:t>, UK.</a:t>
          </a:r>
        </a:p>
      </dsp:txBody>
      <dsp:txXfrm>
        <a:off x="379183" y="1575334"/>
        <a:ext cx="2586217" cy="1240058"/>
      </dsp:txXfrm>
    </dsp:sp>
    <dsp:sp modelId="{81B0161E-7B3A-45EB-B549-CC1E55BB9A25}">
      <dsp:nvSpPr>
        <dsp:cNvPr id="0" name=""/>
        <dsp:cNvSpPr/>
      </dsp:nvSpPr>
      <dsp:spPr>
        <a:xfrm>
          <a:off x="681206" y="3073508"/>
          <a:ext cx="3860173" cy="1317218"/>
        </a:xfrm>
        <a:prstGeom prst="roundRect">
          <a:avLst>
            <a:gd name="adj" fmla="val 10000"/>
          </a:avLst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latin typeface="Century Schoolbook"/>
            </a:rPr>
            <a:t>Fără vignete</a:t>
          </a:r>
          <a:r>
            <a:rPr lang="en-US" sz="1600" kern="1200" dirty="0">
              <a:latin typeface="Century Schoolbook"/>
            </a:rPr>
            <a:t>: Italia, </a:t>
          </a:r>
          <a:r>
            <a:rPr lang="en-US" sz="1600" kern="1200" dirty="0" err="1">
              <a:latin typeface="Century Schoolbook"/>
            </a:rPr>
            <a:t>Portugalia</a:t>
          </a:r>
          <a:r>
            <a:rPr lang="en-US" sz="1600" kern="1200" dirty="0">
              <a:latin typeface="Century Schoolbook"/>
            </a:rPr>
            <a:t>, Polonia, </a:t>
          </a:r>
          <a:r>
            <a:rPr lang="en-US" sz="1600" kern="1200" dirty="0" err="1">
              <a:latin typeface="Century Schoolbook"/>
            </a:rPr>
            <a:t>Ungaria</a:t>
          </a:r>
          <a:r>
            <a:rPr lang="en-US" sz="1600" kern="1200" dirty="0">
              <a:latin typeface="Century Schoolbook"/>
            </a:rPr>
            <a:t>, </a:t>
          </a:r>
          <a:r>
            <a:rPr lang="en-US" sz="1600" kern="1200" dirty="0" err="1">
              <a:latin typeface="Century Schoolbook"/>
            </a:rPr>
            <a:t>Olanda</a:t>
          </a:r>
          <a:r>
            <a:rPr lang="en-US" sz="1600" kern="1200" dirty="0">
              <a:latin typeface="Century Schoolbook"/>
            </a:rPr>
            <a:t>, Bulgaria.</a:t>
          </a:r>
          <a:br>
            <a:rPr lang="en-US" sz="1200" kern="1200" dirty="0">
              <a:latin typeface="Century Schoolbook"/>
            </a:rPr>
          </a:br>
          <a:br>
            <a:rPr lang="en-US" sz="1200" kern="1200" dirty="0">
              <a:latin typeface="Century Schoolbook"/>
            </a:rPr>
          </a:br>
          <a:endParaRPr lang="en-US" sz="1200" kern="1200" dirty="0">
            <a:latin typeface="Century Schoolbook"/>
          </a:endParaRPr>
        </a:p>
      </dsp:txBody>
      <dsp:txXfrm>
        <a:off x="719786" y="3112088"/>
        <a:ext cx="2586217" cy="1240058"/>
      </dsp:txXfrm>
    </dsp:sp>
    <dsp:sp modelId="{3AF4FBDB-951A-4775-A5F3-BD2121B2D521}">
      <dsp:nvSpPr>
        <dsp:cNvPr id="0" name=""/>
        <dsp:cNvSpPr/>
      </dsp:nvSpPr>
      <dsp:spPr>
        <a:xfrm>
          <a:off x="3003981" y="998890"/>
          <a:ext cx="856191" cy="8561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196624" y="998890"/>
        <a:ext cx="470905" cy="644284"/>
      </dsp:txXfrm>
    </dsp:sp>
    <dsp:sp modelId="{EE821AEE-3759-486B-A12F-3653CF2D3B74}">
      <dsp:nvSpPr>
        <dsp:cNvPr id="0" name=""/>
        <dsp:cNvSpPr/>
      </dsp:nvSpPr>
      <dsp:spPr>
        <a:xfrm>
          <a:off x="3344584" y="2526863"/>
          <a:ext cx="856191" cy="8561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334177"/>
            <a:satOff val="7689"/>
            <a:lumOff val="8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3334177"/>
              <a:satOff val="7689"/>
              <a:lumOff val="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537227" y="2526863"/>
        <a:ext cx="470905" cy="644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3E390-507C-4B4E-8DEF-500010FE5291}">
      <dsp:nvSpPr>
        <dsp:cNvPr id="0" name=""/>
        <dsp:cNvSpPr/>
      </dsp:nvSpPr>
      <dsp:spPr>
        <a:xfrm>
          <a:off x="6353886" y="0"/>
          <a:ext cx="3278059" cy="21307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>
              <a:latin typeface="Century Schoolbook"/>
            </a:rPr>
            <a:t>Arhitectura</a:t>
          </a:r>
          <a:r>
            <a:rPr lang="en-US" sz="2200" kern="1200">
              <a:latin typeface="Century Schoolbook"/>
            </a:rPr>
            <a:t>: 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Century Schoolbook"/>
            </a:rPr>
            <a:t>Client - Server</a:t>
          </a:r>
        </a:p>
      </dsp:txBody>
      <dsp:txXfrm>
        <a:off x="6457900" y="104014"/>
        <a:ext cx="3070031" cy="1922710"/>
      </dsp:txXfrm>
    </dsp:sp>
    <dsp:sp modelId="{8C3A2457-012A-4EE9-91A6-46152E9C210D}">
      <dsp:nvSpPr>
        <dsp:cNvPr id="0" name=""/>
        <dsp:cNvSpPr/>
      </dsp:nvSpPr>
      <dsp:spPr>
        <a:xfrm>
          <a:off x="4575526" y="395432"/>
          <a:ext cx="3615706" cy="3615706"/>
        </a:xfrm>
        <a:custGeom>
          <a:avLst/>
          <a:gdLst/>
          <a:ahLst/>
          <a:cxnLst/>
          <a:rect l="0" t="0" r="0" b="0"/>
          <a:pathLst>
            <a:path>
              <a:moveTo>
                <a:pt x="3614308" y="1736756"/>
              </a:moveTo>
              <a:arcTo wR="1807853" hR="1807853" stAng="21464770" swAng="270460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534857-F5FB-46C3-94DE-0640DCFBB397}">
      <dsp:nvSpPr>
        <dsp:cNvPr id="0" name=""/>
        <dsp:cNvSpPr/>
      </dsp:nvSpPr>
      <dsp:spPr>
        <a:xfrm>
          <a:off x="6353886" y="2275832"/>
          <a:ext cx="3278059" cy="2130738"/>
        </a:xfrm>
        <a:prstGeom prst="roundRect">
          <a:avLst/>
        </a:prstGeom>
        <a:solidFill>
          <a:schemeClr val="accent5">
            <a:hueOff val="8735693"/>
            <a:satOff val="-45639"/>
            <a:lumOff val="10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kern="1200">
              <a:latin typeface="Century Schoolbook"/>
            </a:rPr>
            <a:t>Tehnologii folosite</a:t>
          </a:r>
          <a:r>
            <a:rPr lang="en-US" sz="2200" kern="1200">
              <a:latin typeface="Century Schoolbook"/>
            </a:rPr>
            <a:t>: 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entury Schoolbook"/>
            </a:rPr>
            <a:t>Python Flask [4]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Century Schoolbook"/>
            </a:rPr>
            <a:t>SQLite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Century Schoolbook"/>
            </a:rPr>
            <a:t>HTML + CSS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entury Schoolbook"/>
            </a:rPr>
            <a:t>JavaScript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entury Schoolbook"/>
            </a:rPr>
            <a:t>Google Maps API</a:t>
          </a:r>
        </a:p>
      </dsp:txBody>
      <dsp:txXfrm>
        <a:off x="6457900" y="2379846"/>
        <a:ext cx="3070031" cy="1922710"/>
      </dsp:txXfrm>
    </dsp:sp>
    <dsp:sp modelId="{6E5FA8DB-5C0F-486C-9D05-BFC83DB884E4}">
      <dsp:nvSpPr>
        <dsp:cNvPr id="0" name=""/>
        <dsp:cNvSpPr/>
      </dsp:nvSpPr>
      <dsp:spPr>
        <a:xfrm>
          <a:off x="5168730" y="0"/>
          <a:ext cx="4406571" cy="4406571"/>
        </a:xfrm>
        <a:custGeom>
          <a:avLst/>
          <a:gdLst/>
          <a:ahLst/>
          <a:cxnLst/>
          <a:rect l="0" t="0" r="0" b="0"/>
          <a:pathLst>
            <a:path>
              <a:moveTo>
                <a:pt x="2159222" y="4406130"/>
              </a:moveTo>
              <a:arcTo wR="2203285" hR="2203285" stAng="5468755" swAng="10662490"/>
            </a:path>
          </a:pathLst>
        </a:custGeom>
        <a:noFill/>
        <a:ln w="9525" cap="flat" cmpd="sng" algn="ctr">
          <a:solidFill>
            <a:schemeClr val="accent5">
              <a:hueOff val="8735693"/>
              <a:satOff val="-45639"/>
              <a:lumOff val="107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AA1F9-BE56-4DB9-ABBD-CBDD450B627A}">
      <dsp:nvSpPr>
        <dsp:cNvPr id="0" name=""/>
        <dsp:cNvSpPr/>
      </dsp:nvSpPr>
      <dsp:spPr>
        <a:xfrm>
          <a:off x="1167073" y="1028200"/>
          <a:ext cx="2019526" cy="2019526"/>
        </a:xfrm>
        <a:prstGeom prst="downArrow">
          <a:avLst>
            <a:gd name="adj1" fmla="val 50000"/>
            <a:gd name="adj2" fmla="val 3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700" kern="1200">
              <a:latin typeface="Century Schoolbook"/>
            </a:rPr>
            <a:t>Vehicle</a:t>
          </a:r>
          <a:endParaRPr lang="en-US" sz="1700" kern="1200">
            <a:latin typeface="Century Schoolbook"/>
          </a:endParaRPr>
        </a:p>
      </dsp:txBody>
      <dsp:txXfrm>
        <a:off x="1671955" y="1028200"/>
        <a:ext cx="1009763" cy="1666109"/>
      </dsp:txXfrm>
    </dsp:sp>
    <dsp:sp modelId="{69800938-A924-4BE9-AC1A-8FC644099CB6}">
      <dsp:nvSpPr>
        <dsp:cNvPr id="0" name=""/>
        <dsp:cNvSpPr/>
      </dsp:nvSpPr>
      <dsp:spPr>
        <a:xfrm rot="7200000">
          <a:off x="2333977" y="3049336"/>
          <a:ext cx="2019526" cy="2019526"/>
        </a:xfrm>
        <a:prstGeom prst="downArrow">
          <a:avLst>
            <a:gd name="adj1" fmla="val 50000"/>
            <a:gd name="adj2" fmla="val 3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700" kern="1200">
              <a:latin typeface="Century Schoolbook"/>
            </a:rPr>
            <a:t>Eligiblity Check</a:t>
          </a:r>
          <a:endParaRPr lang="en-US" sz="1700" kern="1200">
            <a:latin typeface="Century Schoolbook"/>
          </a:endParaRPr>
        </a:p>
      </dsp:txBody>
      <dsp:txXfrm rot="-5400000">
        <a:off x="2663719" y="3642572"/>
        <a:ext cx="1666109" cy="1009763"/>
      </dsp:txXfrm>
    </dsp:sp>
    <dsp:sp modelId="{FE9497DA-EC91-45DE-A9E3-0B67CCCEE6E0}">
      <dsp:nvSpPr>
        <dsp:cNvPr id="0" name=""/>
        <dsp:cNvSpPr/>
      </dsp:nvSpPr>
      <dsp:spPr>
        <a:xfrm rot="14400000">
          <a:off x="169" y="3049336"/>
          <a:ext cx="2019526" cy="2019526"/>
        </a:xfrm>
        <a:prstGeom prst="downArrow">
          <a:avLst>
            <a:gd name="adj1" fmla="val 50000"/>
            <a:gd name="adj2" fmla="val 3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700" kern="1200">
              <a:latin typeface="Century Schoolbook"/>
            </a:rPr>
            <a:t>Route Planner</a:t>
          </a:r>
          <a:br>
            <a:rPr lang="en-US" sz="1700" kern="1200">
              <a:latin typeface="Century Schoolbook"/>
            </a:rPr>
          </a:br>
          <a:endParaRPr lang="en-US" sz="1700" kern="1200">
            <a:latin typeface="Century Schoolbook"/>
          </a:endParaRPr>
        </a:p>
      </dsp:txBody>
      <dsp:txXfrm rot="5400000">
        <a:off x="23843" y="3642571"/>
        <a:ext cx="1666109" cy="1009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01C73B-0887-39F7-F006-B47701A98A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173E9-24CE-1EB2-7519-D69B9ED6C0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ED86F-C408-4635-8BD3-35667AE8A862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E1323-71EC-9624-CEED-E790D6E65D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915C8-255F-2431-9C12-BF0FEE60EA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4C1E4-9428-4D60-B174-53CB955E2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75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297B1-9868-43FD-9F63-C2B646737F28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2B43F-DB58-404D-A525-DDC91C461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4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2B43F-DB58-404D-A525-DDC91C461F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5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2B43F-DB58-404D-A525-DDC91C461F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8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Fiind</a:t>
            </a:r>
            <a:r>
              <a:rPr lang="en-US" dirty="0"/>
              <a:t> o </a:t>
            </a:r>
            <a:r>
              <a:rPr lang="en-US" dirty="0" err="1"/>
              <a:t>aplicatie</a:t>
            </a:r>
            <a:r>
              <a:rPr lang="en-US" dirty="0"/>
              <a:t> web, </a:t>
            </a:r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</a:t>
            </a:r>
            <a:r>
              <a:rPr lang="en-US" dirty="0" err="1"/>
              <a:t>urmeaza</a:t>
            </a:r>
            <a:r>
              <a:rPr lang="en-US" dirty="0"/>
              <a:t> </a:t>
            </a:r>
            <a:r>
              <a:rPr lang="en-US" dirty="0" err="1"/>
              <a:t>modelul</a:t>
            </a:r>
            <a:r>
              <a:rPr lang="en-US" dirty="0"/>
              <a:t> Client-Server,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serverul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implementat</a:t>
            </a:r>
            <a:r>
              <a:rPr lang="en-US" dirty="0"/>
              <a:t> in Python </a:t>
            </a:r>
            <a:r>
              <a:rPr lang="en-US" dirty="0" err="1"/>
              <a:t>folosind</a:t>
            </a:r>
            <a:r>
              <a:rPr lang="en-US" dirty="0"/>
              <a:t> Flask,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clientul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implementat</a:t>
            </a:r>
            <a:r>
              <a:rPr lang="en-US" dirty="0"/>
              <a:t> in JavaScript, </a:t>
            </a:r>
            <a:r>
              <a:rPr lang="en-US" dirty="0" err="1"/>
              <a:t>impreuna</a:t>
            </a:r>
            <a:r>
              <a:rPr lang="en-US" dirty="0"/>
              <a:t> cu HTML </a:t>
            </a:r>
            <a:r>
              <a:rPr lang="en-US" dirty="0" err="1"/>
              <a:t>si</a:t>
            </a:r>
            <a:r>
              <a:rPr lang="en-US" dirty="0"/>
              <a:t> CSS. </a:t>
            </a:r>
            <a:r>
              <a:rPr lang="en-US" dirty="0" err="1"/>
              <a:t>Serverul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backend-</a:t>
            </a:r>
            <a:r>
              <a:rPr lang="en-US" dirty="0" err="1"/>
              <a:t>ul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responsabil</a:t>
            </a:r>
            <a:r>
              <a:rPr lang="en-US" dirty="0"/>
              <a:t> de </a:t>
            </a:r>
            <a:r>
              <a:rPr lang="en-US" dirty="0" err="1"/>
              <a:t>logica</a:t>
            </a:r>
            <a:r>
              <a:rPr lang="en-US" dirty="0"/>
              <a:t> </a:t>
            </a:r>
            <a:r>
              <a:rPr lang="en-US" dirty="0" err="1"/>
              <a:t>aplicatiei</a:t>
            </a:r>
            <a:r>
              <a:rPr lang="en-US" dirty="0"/>
              <a:t>, </a:t>
            </a:r>
            <a:r>
              <a:rPr lang="en-US" dirty="0" err="1"/>
              <a:t>gestionarea</a:t>
            </a:r>
            <a:r>
              <a:rPr lang="en-US" dirty="0"/>
              <a:t> </a:t>
            </a:r>
            <a:r>
              <a:rPr lang="en-US" dirty="0" err="1"/>
              <a:t>algoritmilor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, in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clientul</a:t>
            </a:r>
            <a:r>
              <a:rPr lang="en-US" dirty="0"/>
              <a:t> se </a:t>
            </a:r>
            <a:r>
              <a:rPr lang="en-US" dirty="0" err="1"/>
              <a:t>ocupa</a:t>
            </a:r>
            <a:r>
              <a:rPr lang="en-US" dirty="0"/>
              <a:t> de </a:t>
            </a:r>
            <a:r>
              <a:rPr lang="en-US" dirty="0" err="1"/>
              <a:t>interfata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, </a:t>
            </a:r>
            <a:r>
              <a:rPr lang="en-US" dirty="0" err="1"/>
              <a:t>facilitand</a:t>
            </a:r>
            <a:r>
              <a:rPr lang="en-US" dirty="0"/>
              <a:t> </a:t>
            </a:r>
            <a:r>
              <a:rPr lang="en-US" dirty="0" err="1"/>
              <a:t>interactiunea</a:t>
            </a:r>
            <a:r>
              <a:rPr lang="en-US" dirty="0"/>
              <a:t> cu </a:t>
            </a:r>
            <a:r>
              <a:rPr lang="en-US" dirty="0" err="1"/>
              <a:t>utilizatorul</a:t>
            </a:r>
            <a:r>
              <a:rPr lang="en-US" dirty="0"/>
              <a:t>. </a:t>
            </a:r>
            <a:r>
              <a:rPr lang="en-US" dirty="0" err="1"/>
              <a:t>Comunicarea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client </a:t>
            </a:r>
            <a:r>
              <a:rPr lang="en-US" dirty="0" err="1"/>
              <a:t>si</a:t>
            </a:r>
            <a:r>
              <a:rPr lang="en-US" dirty="0"/>
              <a:t> server se </a:t>
            </a:r>
            <a:r>
              <a:rPr lang="en-US" dirty="0" err="1"/>
              <a:t>realizeaza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cereri</a:t>
            </a:r>
            <a:r>
              <a:rPr lang="en-US" dirty="0"/>
              <a:t> HTTP,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clientul</a:t>
            </a:r>
            <a:r>
              <a:rPr lang="en-US" dirty="0"/>
              <a:t> </a:t>
            </a:r>
            <a:r>
              <a:rPr lang="en-US" dirty="0" err="1"/>
              <a:t>solicita</a:t>
            </a:r>
            <a:r>
              <a:rPr lang="en-US" dirty="0"/>
              <a:t> </a:t>
            </a:r>
            <a:r>
              <a:rPr lang="en-US" dirty="0" err="1"/>
              <a:t>resurse</a:t>
            </a:r>
            <a:r>
              <a:rPr lang="en-US" dirty="0"/>
              <a:t> de la server. </a:t>
            </a:r>
            <a:r>
              <a:rPr lang="en-US" dirty="0" err="1"/>
              <a:t>Serverul</a:t>
            </a:r>
            <a:r>
              <a:rPr lang="en-US" dirty="0"/>
              <a:t> </a:t>
            </a:r>
            <a:r>
              <a:rPr lang="en-US" dirty="0" err="1"/>
              <a:t>primeste</a:t>
            </a:r>
            <a:r>
              <a:rPr lang="en-US" dirty="0"/>
              <a:t>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cereri</a:t>
            </a:r>
            <a:r>
              <a:rPr lang="en-US" dirty="0"/>
              <a:t>, </a:t>
            </a:r>
            <a:r>
              <a:rPr lang="en-US" dirty="0" err="1"/>
              <a:t>proceseaza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trimite</a:t>
            </a:r>
            <a:r>
              <a:rPr lang="en-US" dirty="0"/>
              <a:t> un </a:t>
            </a:r>
            <a:r>
              <a:rPr lang="en-US" dirty="0" err="1"/>
              <a:t>raspuns</a:t>
            </a:r>
            <a:r>
              <a:rPr lang="en-US" dirty="0"/>
              <a:t> </a:t>
            </a:r>
            <a:r>
              <a:rPr lang="en-US" dirty="0" err="1"/>
              <a:t>inapoi</a:t>
            </a:r>
            <a:r>
              <a:rPr lang="en-US" dirty="0"/>
              <a:t> la client. </a:t>
            </a:r>
            <a:r>
              <a:rPr lang="en-US" dirty="0" err="1"/>
              <a:t>Transferul</a:t>
            </a:r>
            <a:r>
              <a:rPr lang="en-US" dirty="0"/>
              <a:t> de date se face in format JSON, </a:t>
            </a:r>
            <a:r>
              <a:rPr lang="en-US" dirty="0" err="1"/>
              <a:t>acestea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incluse</a:t>
            </a:r>
            <a:r>
              <a:rPr lang="en-US" dirty="0"/>
              <a:t> in </a:t>
            </a:r>
            <a:r>
              <a:rPr lang="en-US" dirty="0" err="1"/>
              <a:t>cererile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raspunsurile</a:t>
            </a:r>
            <a:r>
              <a:rPr lang="en-US" dirty="0"/>
              <a:t> HTTP. </a:t>
            </a:r>
            <a:r>
              <a:rPr lang="en-US" dirty="0" err="1"/>
              <a:t>Programarea</a:t>
            </a:r>
            <a:r>
              <a:rPr lang="en-US" dirty="0"/>
              <a:t> </a:t>
            </a:r>
            <a:r>
              <a:rPr lang="en-US" dirty="0" err="1"/>
              <a:t>asincrona</a:t>
            </a:r>
            <a:r>
              <a:rPr lang="en-US" dirty="0"/>
              <a:t> in JavaScript </a:t>
            </a:r>
            <a:r>
              <a:rPr lang="en-US" dirty="0" err="1"/>
              <a:t>permite</a:t>
            </a:r>
            <a:r>
              <a:rPr lang="en-US" dirty="0"/>
              <a:t> o </a:t>
            </a:r>
            <a:r>
              <a:rPr lang="en-US" dirty="0" err="1"/>
              <a:t>experienta</a:t>
            </a:r>
            <a:r>
              <a:rPr lang="en-US" dirty="0"/>
              <a:t> web </a:t>
            </a:r>
            <a:r>
              <a:rPr lang="en-US" dirty="0" err="1"/>
              <a:t>fluida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comunicarea</a:t>
            </a:r>
            <a:r>
              <a:rPr lang="en-US" dirty="0"/>
              <a:t> </a:t>
            </a:r>
            <a:r>
              <a:rPr lang="en-US" dirty="0" err="1"/>
              <a:t>eficienta</a:t>
            </a:r>
            <a:r>
              <a:rPr lang="en-US" dirty="0"/>
              <a:t> client-server, </a:t>
            </a:r>
            <a:r>
              <a:rPr lang="en-US" dirty="0" err="1"/>
              <a:t>eliminand</a:t>
            </a:r>
            <a:r>
              <a:rPr lang="en-US" dirty="0"/>
              <a:t> </a:t>
            </a:r>
            <a:r>
              <a:rPr lang="en-US" dirty="0" err="1"/>
              <a:t>necesitatea</a:t>
            </a:r>
            <a:r>
              <a:rPr lang="en-US" dirty="0"/>
              <a:t> </a:t>
            </a:r>
            <a:r>
              <a:rPr lang="en-US" dirty="0" err="1"/>
              <a:t>reincarcarilor</a:t>
            </a:r>
            <a:r>
              <a:rPr lang="en-US" dirty="0"/>
              <a:t> complete ale </a:t>
            </a:r>
            <a:r>
              <a:rPr lang="en-US" dirty="0" err="1"/>
              <a:t>paginii</a:t>
            </a:r>
            <a:r>
              <a:rPr lang="en-US" dirty="0"/>
              <a:t>. </a:t>
            </a:r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bazei</a:t>
            </a:r>
            <a:r>
              <a:rPr lang="en-US" dirty="0"/>
              <a:t> de date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creat</a:t>
            </a:r>
            <a:r>
              <a:rPr lang="en-US" dirty="0"/>
              <a:t> in </a:t>
            </a:r>
            <a:r>
              <a:rPr lang="en-US" dirty="0" err="1"/>
              <a:t>fisierele</a:t>
            </a:r>
            <a:r>
              <a:rPr lang="en-US" dirty="0"/>
              <a:t> Python,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tehnica</a:t>
            </a:r>
            <a:r>
              <a:rPr lang="en-US" dirty="0"/>
              <a:t> de </a:t>
            </a:r>
            <a:r>
              <a:rPr lang="en-US" dirty="0" err="1"/>
              <a:t>mapare</a:t>
            </a:r>
            <a:r>
              <a:rPr lang="en-US" dirty="0"/>
              <a:t> a </a:t>
            </a:r>
            <a:r>
              <a:rPr lang="en-US" dirty="0" err="1"/>
              <a:t>obiectelor</a:t>
            </a:r>
            <a:r>
              <a:rPr lang="en-US" dirty="0"/>
              <a:t> </a:t>
            </a:r>
            <a:r>
              <a:rPr lang="en-US" dirty="0" err="1"/>
              <a:t>relationale</a:t>
            </a:r>
            <a:r>
              <a:rPr lang="en-US" dirty="0"/>
              <a:t> (ORM).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din </a:t>
            </a:r>
            <a:r>
              <a:rPr lang="en-US" dirty="0" err="1"/>
              <a:t>baza</a:t>
            </a:r>
            <a:r>
              <a:rPr lang="en-US" dirty="0"/>
              <a:t> de date </a:t>
            </a:r>
            <a:r>
              <a:rPr lang="en-US" dirty="0" err="1"/>
              <a:t>corespunde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Python, </a:t>
            </a:r>
            <a:r>
              <a:rPr lang="en-US" dirty="0" err="1"/>
              <a:t>tehnica</a:t>
            </a:r>
            <a:r>
              <a:rPr lang="en-US" dirty="0"/>
              <a:t> </a:t>
            </a:r>
            <a:r>
              <a:rPr lang="en-US" dirty="0" err="1"/>
              <a:t>oferita</a:t>
            </a:r>
            <a:r>
              <a:rPr lang="en-US" dirty="0"/>
              <a:t> de </a:t>
            </a:r>
            <a:r>
              <a:rPr lang="en-US" dirty="0" err="1"/>
              <a:t>SQLAlchemy</a:t>
            </a:r>
            <a:r>
              <a:rPr lang="en-US" dirty="0"/>
              <a:t>, care </a:t>
            </a:r>
            <a:r>
              <a:rPr lang="en-US" dirty="0" err="1"/>
              <a:t>asigura</a:t>
            </a:r>
            <a:r>
              <a:rPr lang="en-US" dirty="0"/>
              <a:t> </a:t>
            </a:r>
            <a:r>
              <a:rPr lang="en-US" dirty="0" err="1"/>
              <a:t>operatiile</a:t>
            </a:r>
            <a:r>
              <a:rPr lang="en-US" dirty="0"/>
              <a:t> </a:t>
            </a:r>
            <a:r>
              <a:rPr lang="en-US" dirty="0" err="1"/>
              <a:t>esentiale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de date (</a:t>
            </a:r>
            <a:r>
              <a:rPr lang="en-US" dirty="0" err="1"/>
              <a:t>creare</a:t>
            </a:r>
            <a:r>
              <a:rPr lang="en-US" dirty="0"/>
              <a:t>, </a:t>
            </a:r>
            <a:r>
              <a:rPr lang="en-US" dirty="0" err="1"/>
              <a:t>stergere</a:t>
            </a:r>
            <a:r>
              <a:rPr lang="en-US" dirty="0"/>
              <a:t>, etc.). In plus, </a:t>
            </a:r>
            <a:r>
              <a:rPr lang="en-US" dirty="0" err="1"/>
              <a:t>interactiunea</a:t>
            </a:r>
            <a:r>
              <a:rPr lang="en-US" dirty="0"/>
              <a:t> cu API-urile externe, cum </a:t>
            </a:r>
            <a:r>
              <a:rPr lang="en-US" dirty="0" err="1"/>
              <a:t>ar</a:t>
            </a:r>
            <a:r>
              <a:rPr lang="en-US" dirty="0"/>
              <a:t> fi Google Maps, </a:t>
            </a:r>
            <a:r>
              <a:rPr lang="en-US" dirty="0" err="1"/>
              <a:t>implica</a:t>
            </a:r>
            <a:r>
              <a:rPr lang="en-US" dirty="0"/>
              <a:t> </a:t>
            </a:r>
            <a:r>
              <a:rPr lang="en-US" dirty="0" err="1"/>
              <a:t>trimiterea</a:t>
            </a:r>
            <a:r>
              <a:rPr lang="en-US" dirty="0"/>
              <a:t> de </a:t>
            </a:r>
            <a:r>
              <a:rPr lang="en-US" dirty="0" err="1"/>
              <a:t>cereri</a:t>
            </a:r>
            <a:r>
              <a:rPr lang="en-US" dirty="0"/>
              <a:t> HTTP de la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raspunsurilor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. </a:t>
            </a:r>
            <a:r>
              <a:rPr lang="en-US" dirty="0" err="1"/>
              <a:t>Autorizarea</a:t>
            </a:r>
            <a:r>
              <a:rPr lang="en-US" dirty="0"/>
              <a:t> </a:t>
            </a:r>
            <a:r>
              <a:rPr lang="en-US" dirty="0" err="1"/>
              <a:t>acestor</a:t>
            </a:r>
            <a:r>
              <a:rPr lang="en-US" dirty="0"/>
              <a:t> </a:t>
            </a:r>
            <a:r>
              <a:rPr lang="en-US" dirty="0" err="1"/>
              <a:t>cereri</a:t>
            </a:r>
            <a:r>
              <a:rPr lang="en-US" dirty="0"/>
              <a:t> se face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cheie</a:t>
            </a:r>
            <a:r>
              <a:rPr lang="en-US" dirty="0"/>
              <a:t> API </a:t>
            </a:r>
            <a:r>
              <a:rPr lang="en-US" dirty="0" err="1"/>
              <a:t>speciala</a:t>
            </a:r>
            <a:r>
              <a:rPr lang="en-US" dirty="0"/>
              <a:t>, </a:t>
            </a:r>
            <a:r>
              <a:rPr lang="en-US" dirty="0" err="1"/>
              <a:t>furnizata</a:t>
            </a:r>
            <a:r>
              <a:rPr lang="en-US" dirty="0"/>
              <a:t> direct de </a:t>
            </a:r>
            <a:r>
              <a:rPr lang="en-US" dirty="0" err="1"/>
              <a:t>furnizorul</a:t>
            </a:r>
            <a:r>
              <a:rPr lang="en-US" dirty="0"/>
              <a:t> </a:t>
            </a:r>
            <a:r>
              <a:rPr lang="en-US" dirty="0" err="1"/>
              <a:t>serviciilor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2B43F-DB58-404D-A525-DDC91C461F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3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Modelarea</a:t>
            </a:r>
            <a:r>
              <a:rPr lang="en-US" dirty="0"/>
              <a:t> </a:t>
            </a:r>
            <a:r>
              <a:rPr lang="en-US" dirty="0" err="1"/>
              <a:t>bazei</a:t>
            </a:r>
            <a:r>
              <a:rPr lang="en-US" dirty="0"/>
              <a:t> de date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contina</a:t>
            </a:r>
            <a:r>
              <a:rPr lang="en-US" dirty="0"/>
              <a:t> </a:t>
            </a:r>
            <a:r>
              <a:rPr lang="en-US" dirty="0" err="1"/>
              <a:t>atat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stocarea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utilizatorilor</a:t>
            </a:r>
            <a:r>
              <a:rPr lang="en-US" dirty="0"/>
              <a:t> (cum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conturile</a:t>
            </a:r>
            <a:r>
              <a:rPr lang="en-US" dirty="0"/>
              <a:t>, </a:t>
            </a:r>
            <a:r>
              <a:rPr lang="en-US" dirty="0" err="1"/>
              <a:t>masinile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rutele</a:t>
            </a:r>
            <a:r>
              <a:rPr lang="en-US" dirty="0"/>
              <a:t> </a:t>
            </a:r>
            <a:r>
              <a:rPr lang="en-US" dirty="0" err="1"/>
              <a:t>salvate</a:t>
            </a:r>
            <a:r>
              <a:rPr lang="en-US" dirty="0"/>
              <a:t>)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date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zonele</a:t>
            </a:r>
            <a:r>
              <a:rPr lang="en-US" dirty="0"/>
              <a:t> cu </a:t>
            </a:r>
            <a:r>
              <a:rPr lang="en-US" dirty="0" err="1"/>
              <a:t>emisii</a:t>
            </a:r>
            <a:r>
              <a:rPr lang="en-US" dirty="0"/>
              <a:t> </a:t>
            </a:r>
            <a:r>
              <a:rPr lang="en-US" dirty="0" err="1"/>
              <a:t>reduse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vignetele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criteriile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access in </a:t>
            </a:r>
            <a:r>
              <a:rPr lang="en-US" dirty="0" err="1"/>
              <a:t>aceste</a:t>
            </a:r>
            <a:r>
              <a:rPr lang="en-US" dirty="0"/>
              <a:t> zone. </a:t>
            </a:r>
          </a:p>
          <a:p>
            <a:r>
              <a:rPr lang="en-US" dirty="0"/>
              <a:t>Ca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: </a:t>
            </a:r>
          </a:p>
          <a:p>
            <a:pPr marL="228600" indent="-228600">
              <a:buAutoNum type="arabicPeriod"/>
            </a:pP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relationate</a:t>
            </a:r>
            <a:r>
              <a:rPr lang="en-US" dirty="0"/>
              <a:t>, care </a:t>
            </a:r>
            <a:r>
              <a:rPr lang="en-US" dirty="0" err="1"/>
              <a:t>contin</a:t>
            </a:r>
            <a:r>
              <a:rPr lang="en-US" dirty="0"/>
              <a:t> date cu </a:t>
            </a:r>
            <a:r>
              <a:rPr lang="en-US" dirty="0" err="1"/>
              <a:t>caracter</a:t>
            </a:r>
            <a:r>
              <a:rPr lang="en-US" dirty="0"/>
              <a:t> permanent, respective </a:t>
            </a:r>
            <a:r>
              <a:rPr lang="en-US" dirty="0" err="1"/>
              <a:t>temporar</a:t>
            </a:r>
            <a:r>
              <a:rPr lang="en-US" dirty="0"/>
              <a:t> </a:t>
            </a:r>
            <a:r>
              <a:rPr lang="en-US" dirty="0" err="1"/>
              <a:t>depsre</a:t>
            </a:r>
            <a:r>
              <a:rPr lang="en-US" dirty="0"/>
              <a:t> </a:t>
            </a:r>
            <a:r>
              <a:rPr lang="en-US" dirty="0" err="1"/>
              <a:t>aceste</a:t>
            </a:r>
            <a:r>
              <a:rPr lang="en-US" dirty="0"/>
              <a:t> zone.</a:t>
            </a:r>
          </a:p>
          <a:p>
            <a:pPr marL="228600" indent="-228600">
              <a:buAutoNum type="arabicPeriod"/>
            </a:pPr>
            <a:r>
              <a:rPr lang="en-US" dirty="0"/>
              <a:t>O </a:t>
            </a:r>
            <a:r>
              <a:rPr lang="en-US" dirty="0" err="1"/>
              <a:t>clasa</a:t>
            </a:r>
            <a:r>
              <a:rPr lang="en-US" dirty="0"/>
              <a:t> abstracta, care nu </a:t>
            </a:r>
            <a:r>
              <a:rPr lang="en-US" dirty="0" err="1"/>
              <a:t>creaza</a:t>
            </a:r>
            <a:r>
              <a:rPr lang="en-US" dirty="0"/>
              <a:t> un </a:t>
            </a:r>
            <a:r>
              <a:rPr lang="en-US" dirty="0" err="1"/>
              <a:t>tabel</a:t>
            </a:r>
            <a:r>
              <a:rPr lang="en-US" dirty="0"/>
              <a:t> in </a:t>
            </a:r>
            <a:r>
              <a:rPr lang="en-US" dirty="0" err="1"/>
              <a:t>baza</a:t>
            </a:r>
            <a:r>
              <a:rPr lang="en-US" dirty="0"/>
              <a:t> de date,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extinsa</a:t>
            </a:r>
            <a:r>
              <a:rPr lang="en-US" dirty="0"/>
              <a:t> de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. </a:t>
            </a:r>
            <a:r>
              <a:rPr lang="en-US" dirty="0" err="1"/>
              <a:t>Acestea</a:t>
            </a:r>
            <a:r>
              <a:rPr lang="en-US" dirty="0"/>
              <a:t> </a:t>
            </a:r>
            <a:r>
              <a:rPr lang="en-US" dirty="0" err="1"/>
              <a:t>creaza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informatii</a:t>
            </a:r>
            <a:r>
              <a:rPr lang="en-US" dirty="0"/>
              <a:t> </a:t>
            </a:r>
            <a:r>
              <a:rPr lang="en-US" dirty="0" err="1"/>
              <a:t>referitoare</a:t>
            </a:r>
            <a:r>
              <a:rPr lang="en-US" dirty="0"/>
              <a:t> la </a:t>
            </a:r>
            <a:r>
              <a:rPr lang="en-US" dirty="0" err="1"/>
              <a:t>vignetele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criteriile</a:t>
            </a:r>
            <a:r>
              <a:rPr lang="en-US" dirty="0"/>
              <a:t> </a:t>
            </a:r>
            <a:r>
              <a:rPr lang="en-US" dirty="0" err="1"/>
              <a:t>minime</a:t>
            </a:r>
            <a:r>
              <a:rPr lang="en-US" dirty="0"/>
              <a:t> de access </a:t>
            </a:r>
            <a:r>
              <a:rPr lang="en-US" dirty="0" err="1"/>
              <a:t>acolo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cazul</a:t>
            </a:r>
            <a:r>
              <a:rPr lang="en-US" dirty="0"/>
              <a:t>. </a:t>
            </a:r>
            <a:r>
              <a:rPr lang="en-US" dirty="0" err="1"/>
              <a:t>Totodata</a:t>
            </a:r>
            <a:r>
              <a:rPr lang="en-US" dirty="0"/>
              <a:t>, </a:t>
            </a:r>
            <a:r>
              <a:rPr lang="en-US" dirty="0" err="1"/>
              <a:t>clasele</a:t>
            </a:r>
            <a:r>
              <a:rPr lang="en-US" dirty="0"/>
              <a:t> </a:t>
            </a:r>
            <a:r>
              <a:rPr lang="en-US" dirty="0" err="1"/>
              <a:t>acestea</a:t>
            </a:r>
            <a:r>
              <a:rPr lang="en-US" dirty="0"/>
              <a:t> </a:t>
            </a:r>
            <a:r>
              <a:rPr lang="en-US" dirty="0" err="1"/>
              <a:t>implementeaza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care </a:t>
            </a:r>
            <a:r>
              <a:rPr lang="en-US" dirty="0" err="1"/>
              <a:t>marcheaza</a:t>
            </a:r>
            <a:r>
              <a:rPr lang="en-US" dirty="0"/>
              <a:t> </a:t>
            </a:r>
            <a:r>
              <a:rPr lang="en-US" dirty="0" err="1"/>
              <a:t>vigneta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care un </a:t>
            </a:r>
            <a:r>
              <a:rPr lang="en-US" dirty="0" err="1"/>
              <a:t>vehicul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eligibil</a:t>
            </a:r>
            <a:r>
              <a:rPr lang="en-US" dirty="0"/>
              <a:t>. </a:t>
            </a:r>
          </a:p>
          <a:p>
            <a:pPr marL="228600" indent="-228600">
              <a:buAutoNum type="arabicPeriod"/>
            </a:pPr>
            <a:r>
              <a:rPr lang="en-US" dirty="0"/>
              <a:t>Si 3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stocare</a:t>
            </a:r>
            <a:r>
              <a:rPr lang="en-US" dirty="0"/>
              <a:t> </a:t>
            </a:r>
            <a:r>
              <a:rPr lang="en-US" dirty="0" err="1"/>
              <a:t>conturilor</a:t>
            </a:r>
            <a:r>
              <a:rPr lang="en-US" dirty="0"/>
              <a:t>, </a:t>
            </a:r>
            <a:r>
              <a:rPr lang="en-US" dirty="0" err="1"/>
              <a:t>masinilor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rutelo</a:t>
            </a:r>
            <a:r>
              <a:rPr lang="en-US" dirty="0"/>
              <a:t>. </a:t>
            </a:r>
            <a:r>
              <a:rPr lang="en-US" dirty="0" err="1"/>
              <a:t>Parolele</a:t>
            </a:r>
            <a:r>
              <a:rPr lang="en-US" dirty="0"/>
              <a:t> de </a:t>
            </a:r>
            <a:r>
              <a:rPr lang="en-US" dirty="0" err="1"/>
              <a:t>utilizator</a:t>
            </a:r>
            <a:r>
              <a:rPr lang="en-US" dirty="0"/>
              <a:t> sunt </a:t>
            </a:r>
            <a:r>
              <a:rPr lang="en-US" dirty="0" err="1"/>
              <a:t>criptate</a:t>
            </a:r>
            <a:r>
              <a:rPr lang="en-US" dirty="0"/>
              <a:t> cu </a:t>
            </a:r>
            <a:r>
              <a:rPr lang="en-US" dirty="0" err="1"/>
              <a:t>algoritmul</a:t>
            </a:r>
            <a:r>
              <a:rPr lang="en-US" dirty="0"/>
              <a:t> sha256 </a:t>
            </a:r>
            <a:r>
              <a:rPr lang="en-US" dirty="0" err="1"/>
              <a:t>inainte</a:t>
            </a:r>
            <a:r>
              <a:rPr lang="en-US" dirty="0"/>
              <a:t> de a fi </a:t>
            </a:r>
            <a:r>
              <a:rPr lang="en-US" dirty="0" err="1"/>
              <a:t>salvate</a:t>
            </a:r>
            <a:r>
              <a:rPr lang="en-US" dirty="0"/>
              <a:t>.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2B43F-DB58-404D-A525-DDC91C461F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38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FUNCTIONAREA SISTEMULUI DE VALIDARE AL ACCESULUI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Clientul</a:t>
            </a:r>
            <a:r>
              <a:rPr lang="en-US" dirty="0"/>
              <a:t> </a:t>
            </a:r>
            <a:r>
              <a:rPr lang="en-US" dirty="0" err="1"/>
              <a:t>colecteaza</a:t>
            </a:r>
            <a:r>
              <a:rPr lang="en-US" dirty="0"/>
              <a:t> </a:t>
            </a:r>
            <a:r>
              <a:rPr lang="en-US" dirty="0" err="1"/>
              <a:t>informatiile</a:t>
            </a:r>
            <a:r>
              <a:rPr lang="en-US" dirty="0"/>
              <a:t> </a:t>
            </a:r>
            <a:r>
              <a:rPr lang="en-US" dirty="0" err="1"/>
              <a:t>introduse</a:t>
            </a:r>
            <a:r>
              <a:rPr lang="en-US" dirty="0"/>
              <a:t> de </a:t>
            </a:r>
            <a:r>
              <a:rPr lang="en-US" dirty="0" err="1"/>
              <a:t>utlizator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trimite</a:t>
            </a:r>
            <a:r>
              <a:rPr lang="en-US" dirty="0"/>
              <a:t> o </a:t>
            </a:r>
            <a:r>
              <a:rPr lang="en-US" dirty="0" err="1"/>
              <a:t>cerere</a:t>
            </a:r>
            <a:r>
              <a:rPr lang="en-US" dirty="0"/>
              <a:t> </a:t>
            </a:r>
            <a:r>
              <a:rPr lang="en-US" dirty="0" err="1"/>
              <a:t>catre</a:t>
            </a:r>
            <a:r>
              <a:rPr lang="en-US" dirty="0"/>
              <a:t> Server. </a:t>
            </a:r>
            <a:r>
              <a:rPr lang="en-US" dirty="0" err="1"/>
              <a:t>Intre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, </a:t>
            </a:r>
            <a:r>
              <a:rPr lang="en-US" dirty="0" err="1"/>
              <a:t>interfata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actualizata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afiseaza</a:t>
            </a:r>
            <a:r>
              <a:rPr lang="en-US" dirty="0"/>
              <a:t> </a:t>
            </a:r>
            <a:r>
              <a:rPr lang="en-US" dirty="0" err="1"/>
              <a:t>traseul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</a:t>
            </a:r>
            <a:r>
              <a:rPr lang="en-US" dirty="0" err="1"/>
              <a:t>desinatii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Backend-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proceseaza</a:t>
            </a:r>
            <a:r>
              <a:rPr lang="en-US" dirty="0"/>
              <a:t> </a:t>
            </a:r>
            <a:r>
              <a:rPr lang="en-US" dirty="0" err="1"/>
              <a:t>cererea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stabileste</a:t>
            </a:r>
            <a:r>
              <a:rPr lang="en-US" dirty="0"/>
              <a:t> care sunt </a:t>
            </a:r>
            <a:r>
              <a:rPr lang="en-US" dirty="0" err="1"/>
              <a:t>tarile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orasele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care </a:t>
            </a:r>
            <a:r>
              <a:rPr lang="en-US" dirty="0" err="1"/>
              <a:t>dorim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facem</a:t>
            </a:r>
            <a:r>
              <a:rPr lang="en-US" dirty="0"/>
              <a:t> </a:t>
            </a:r>
            <a:r>
              <a:rPr lang="en-US" dirty="0" err="1"/>
              <a:t>verificarea</a:t>
            </a:r>
            <a:r>
              <a:rPr lang="en-US" dirty="0"/>
              <a:t>. </a:t>
            </a:r>
            <a:r>
              <a:rPr lang="en-US" dirty="0" err="1"/>
              <a:t>Practic</a:t>
            </a:r>
            <a:r>
              <a:rPr lang="en-US" dirty="0"/>
              <a:t>,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input, sunt </a:t>
            </a:r>
            <a:r>
              <a:rPr lang="en-US" dirty="0" err="1"/>
              <a:t>porniti</a:t>
            </a:r>
            <a:r>
              <a:rPr lang="en-US" dirty="0"/>
              <a:t> pe rand </a:t>
            </a:r>
            <a:r>
              <a:rPr lang="en-US" dirty="0" err="1"/>
              <a:t>algoritmii</a:t>
            </a:r>
            <a:r>
              <a:rPr lang="en-US" dirty="0"/>
              <a:t> de </a:t>
            </a:r>
            <a:r>
              <a:rPr lang="en-US" dirty="0" err="1"/>
              <a:t>validare</a:t>
            </a:r>
            <a:r>
              <a:rPr lang="en-US" dirty="0"/>
              <a:t> al </a:t>
            </a:r>
            <a:r>
              <a:rPr lang="en-US" dirty="0" err="1"/>
              <a:t>accesului</a:t>
            </a:r>
            <a:r>
              <a:rPr lang="en-US" dirty="0"/>
              <a:t>.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criteriile</a:t>
            </a:r>
            <a:r>
              <a:rPr lang="en-US" dirty="0"/>
              <a:t> </a:t>
            </a:r>
            <a:r>
              <a:rPr lang="en-US" dirty="0" err="1"/>
              <a:t>difera</a:t>
            </a:r>
            <a:r>
              <a:rPr lang="en-US" dirty="0"/>
              <a:t> de la </a:t>
            </a:r>
            <a:r>
              <a:rPr lang="en-US" dirty="0" err="1"/>
              <a:t>tara</a:t>
            </a:r>
            <a:r>
              <a:rPr lang="en-US" dirty="0"/>
              <a:t> la </a:t>
            </a:r>
            <a:r>
              <a:rPr lang="en-US" dirty="0" err="1"/>
              <a:t>tara</a:t>
            </a:r>
            <a:r>
              <a:rPr lang="en-US" dirty="0"/>
              <a:t>,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tara</a:t>
            </a:r>
            <a:r>
              <a:rPr lang="en-US" dirty="0"/>
              <a:t> are un alt </a:t>
            </a:r>
            <a:r>
              <a:rPr lang="en-US" dirty="0" err="1"/>
              <a:t>algoritm</a:t>
            </a:r>
            <a:r>
              <a:rPr lang="en-US" dirty="0"/>
              <a:t>. </a:t>
            </a:r>
            <a:r>
              <a:rPr lang="en-US" dirty="0" err="1"/>
              <a:t>Acestia</a:t>
            </a:r>
            <a:r>
              <a:rPr lang="en-US" dirty="0"/>
              <a:t> </a:t>
            </a:r>
            <a:r>
              <a:rPr lang="en-US" dirty="0" err="1"/>
              <a:t>intetractioneaza</a:t>
            </a:r>
            <a:r>
              <a:rPr lang="en-US" dirty="0"/>
              <a:t> cu </a:t>
            </a:r>
            <a:r>
              <a:rPr lang="en-US" dirty="0" err="1"/>
              <a:t>baza</a:t>
            </a:r>
            <a:r>
              <a:rPr lang="en-US" dirty="0"/>
              <a:t> de date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compara</a:t>
            </a:r>
            <a:r>
              <a:rPr lang="en-US" dirty="0"/>
              <a:t> </a:t>
            </a:r>
            <a:r>
              <a:rPr lang="en-US" dirty="0" err="1"/>
              <a:t>informatiile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vehiculul</a:t>
            </a:r>
            <a:r>
              <a:rPr lang="en-US" dirty="0"/>
              <a:t> </a:t>
            </a:r>
            <a:r>
              <a:rPr lang="en-US" dirty="0" err="1"/>
              <a:t>utilizatorului</a:t>
            </a:r>
            <a:r>
              <a:rPr lang="en-US" dirty="0"/>
              <a:t> cu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orasele</a:t>
            </a:r>
            <a:r>
              <a:rPr lang="en-US" dirty="0"/>
              <a:t> din input. </a:t>
            </a:r>
            <a:r>
              <a:rPr lang="en-US" dirty="0" err="1"/>
              <a:t>Astfel</a:t>
            </a:r>
            <a:r>
              <a:rPr lang="en-US" dirty="0"/>
              <a:t> se </a:t>
            </a:r>
            <a:r>
              <a:rPr lang="en-US" dirty="0" err="1"/>
              <a:t>formuleaza</a:t>
            </a:r>
            <a:r>
              <a:rPr lang="en-US" dirty="0"/>
              <a:t> un </a:t>
            </a:r>
            <a:r>
              <a:rPr lang="en-US" dirty="0" err="1"/>
              <a:t>raspuns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sun integrate in </a:t>
            </a:r>
            <a:r>
              <a:rPr lang="en-US" dirty="0" err="1"/>
              <a:t>formatul</a:t>
            </a:r>
            <a:r>
              <a:rPr lang="en-US" dirty="0"/>
              <a:t> JSON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transmise</a:t>
            </a:r>
            <a:r>
              <a:rPr lang="en-US" dirty="0"/>
              <a:t>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inapoi</a:t>
            </a:r>
            <a:r>
              <a:rPr lang="en-US" dirty="0"/>
              <a:t> </a:t>
            </a:r>
            <a:r>
              <a:rPr lang="en-US" dirty="0" err="1"/>
              <a:t>catre</a:t>
            </a:r>
            <a:r>
              <a:rPr lang="en-US" dirty="0"/>
              <a:t> Client.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Acesta</a:t>
            </a:r>
            <a:r>
              <a:rPr lang="en-US" dirty="0"/>
              <a:t>,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algoritmilor</a:t>
            </a:r>
            <a:r>
              <a:rPr lang="en-US" dirty="0"/>
              <a:t> </a:t>
            </a:r>
            <a:r>
              <a:rPr lang="en-US" dirty="0" err="1"/>
              <a:t>prestabiliti</a:t>
            </a:r>
            <a:r>
              <a:rPr lang="en-US" dirty="0"/>
              <a:t> in JavaScript, </a:t>
            </a:r>
            <a:r>
              <a:rPr lang="en-US" dirty="0" err="1"/>
              <a:t>proceseaza</a:t>
            </a:r>
            <a:r>
              <a:rPr lang="en-US" dirty="0"/>
              <a:t> </a:t>
            </a:r>
            <a:r>
              <a:rPr lang="en-US" dirty="0" err="1"/>
              <a:t>raspunsul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ofere</a:t>
            </a:r>
            <a:r>
              <a:rPr lang="en-US" dirty="0"/>
              <a:t> </a:t>
            </a:r>
            <a:r>
              <a:rPr lang="en-US" dirty="0" err="1"/>
              <a:t>niste</a:t>
            </a:r>
            <a:r>
              <a:rPr lang="en-US" dirty="0"/>
              <a:t> </a:t>
            </a:r>
            <a:r>
              <a:rPr lang="en-US" dirty="0" err="1"/>
              <a:t>informatii</a:t>
            </a:r>
            <a:r>
              <a:rPr lang="en-US" dirty="0"/>
              <a:t> </a:t>
            </a:r>
            <a:r>
              <a:rPr lang="en-US" dirty="0" err="1"/>
              <a:t>clare</a:t>
            </a:r>
            <a:r>
              <a:rPr lang="en-US" dirty="0"/>
              <a:t> de </a:t>
            </a:r>
            <a:r>
              <a:rPr lang="en-US" dirty="0" err="1"/>
              <a:t>orientare</a:t>
            </a:r>
            <a:r>
              <a:rPr lang="en-US" dirty="0"/>
              <a:t>. </a:t>
            </a:r>
            <a:r>
              <a:rPr lang="en-US" dirty="0" err="1"/>
              <a:t>Practic</a:t>
            </a:r>
            <a:r>
              <a:rPr lang="en-US" dirty="0"/>
              <a:t> sunt </a:t>
            </a:r>
            <a:r>
              <a:rPr lang="en-US" dirty="0" err="1"/>
              <a:t>formate</a:t>
            </a:r>
            <a:r>
              <a:rPr lang="en-US" dirty="0"/>
              <a:t> o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dirty="0" err="1"/>
              <a:t>alerte</a:t>
            </a:r>
            <a:r>
              <a:rPr lang="en-US" dirty="0"/>
              <a:t> care </a:t>
            </a:r>
            <a:r>
              <a:rPr lang="en-US" dirty="0" err="1"/>
              <a:t>contin</a:t>
            </a:r>
            <a:r>
              <a:rPr lang="en-US" dirty="0"/>
              <a:t> </a:t>
            </a:r>
            <a:r>
              <a:rPr lang="en-US" dirty="0" err="1"/>
              <a:t>informatiile</a:t>
            </a:r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accesul</a:t>
            </a:r>
            <a:r>
              <a:rPr lang="en-US" dirty="0"/>
              <a:t> </a:t>
            </a:r>
            <a:r>
              <a:rPr lang="en-US" dirty="0" err="1"/>
              <a:t>vehiculului</a:t>
            </a:r>
            <a:r>
              <a:rPr lang="en-US" dirty="0"/>
              <a:t> </a:t>
            </a:r>
            <a:r>
              <a:rPr lang="en-US" dirty="0" err="1"/>
              <a:t>selectat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2B43F-DB58-404D-A525-DDC91C461F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63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cu </a:t>
            </a:r>
            <a:r>
              <a:rPr lang="en-US" dirty="0" err="1"/>
              <a:t>procesul</a:t>
            </a:r>
            <a:r>
              <a:rPr lang="en-US" dirty="0"/>
              <a:t> anterior,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interactioneaza</a:t>
            </a:r>
            <a:r>
              <a:rPr lang="en-US" dirty="0"/>
              <a:t> cu </a:t>
            </a:r>
            <a:r>
              <a:rPr lang="en-US" dirty="0" err="1"/>
              <a:t>baza</a:t>
            </a:r>
            <a:r>
              <a:rPr lang="en-US" dirty="0"/>
              <a:t> de date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stabili</a:t>
            </a:r>
            <a:r>
              <a:rPr lang="en-US" dirty="0"/>
              <a:t> in mod automat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vigneta</a:t>
            </a:r>
            <a:r>
              <a:rPr lang="en-US" dirty="0"/>
              <a:t> </a:t>
            </a:r>
            <a:r>
              <a:rPr lang="en-US" dirty="0" err="1"/>
              <a:t>potrivita</a:t>
            </a:r>
            <a:r>
              <a:rPr lang="en-US" dirty="0"/>
              <a:t> </a:t>
            </a:r>
            <a:r>
              <a:rPr lang="en-US" dirty="0" err="1"/>
              <a:t>vehiclului</a:t>
            </a:r>
            <a:r>
              <a:rPr lang="en-US" dirty="0"/>
              <a:t> </a:t>
            </a:r>
            <a:r>
              <a:rPr lang="en-US" dirty="0" err="1"/>
              <a:t>selectat</a:t>
            </a:r>
            <a:r>
              <a:rPr lang="en-US" dirty="0"/>
              <a:t>.</a:t>
            </a:r>
          </a:p>
          <a:p>
            <a:r>
              <a:rPr lang="en-US" dirty="0"/>
              <a:t>In mod cert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posibil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in </a:t>
            </a:r>
            <a:r>
              <a:rPr lang="en-US" dirty="0" err="1"/>
              <a:t>tarile</a:t>
            </a:r>
            <a:r>
              <a:rPr lang="en-US" dirty="0"/>
              <a:t> care au </a:t>
            </a:r>
            <a:r>
              <a:rPr lang="en-US" dirty="0" err="1"/>
              <a:t>vignete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restul</a:t>
            </a:r>
            <a:r>
              <a:rPr lang="en-US" dirty="0"/>
              <a:t> </a:t>
            </a:r>
            <a:r>
              <a:rPr lang="en-US" dirty="0" err="1"/>
              <a:t>sistemul</a:t>
            </a:r>
            <a:r>
              <a:rPr lang="en-US" dirty="0"/>
              <a:t> </a:t>
            </a:r>
            <a:r>
              <a:rPr lang="en-US" dirty="0" err="1"/>
              <a:t>furnizez</a:t>
            </a:r>
            <a:r>
              <a:rPr lang="en-US" dirty="0"/>
              <a:t> </a:t>
            </a:r>
            <a:r>
              <a:rPr lang="en-US" dirty="0" err="1"/>
              <a:t>informatii</a:t>
            </a:r>
            <a:r>
              <a:rPr lang="en-US" dirty="0"/>
              <a:t> </a:t>
            </a:r>
            <a:r>
              <a:rPr lang="en-US" dirty="0" err="1"/>
              <a:t>generale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pozitionarea</a:t>
            </a:r>
            <a:r>
              <a:rPr lang="en-US" dirty="0"/>
              <a:t> </a:t>
            </a:r>
            <a:r>
              <a:rPr lang="en-US" dirty="0" err="1"/>
              <a:t>vehiculului</a:t>
            </a:r>
            <a:r>
              <a:rPr lang="en-US" dirty="0"/>
              <a:t> vis-à-vis de </a:t>
            </a:r>
            <a:r>
              <a:rPr lang="en-US" dirty="0" err="1"/>
              <a:t>legea</a:t>
            </a:r>
            <a:r>
              <a:rPr lang="en-US" dirty="0"/>
              <a:t> in </a:t>
            </a:r>
            <a:r>
              <a:rPr lang="en-US" dirty="0" err="1"/>
              <a:t>vigoare</a:t>
            </a:r>
            <a:r>
              <a:rPr lang="en-US" dirty="0"/>
              <a:t>, </a:t>
            </a:r>
            <a:r>
              <a:rPr lang="en-US" dirty="0" err="1"/>
              <a:t>adica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accesul</a:t>
            </a:r>
            <a:r>
              <a:rPr lang="en-US" dirty="0"/>
              <a:t> </a:t>
            </a:r>
            <a:r>
              <a:rPr lang="en-US" dirty="0" err="1"/>
              <a:t>i-ar</a:t>
            </a:r>
            <a:r>
              <a:rPr lang="en-US" dirty="0"/>
              <a:t> fi </a:t>
            </a:r>
            <a:r>
              <a:rPr lang="en-US" dirty="0" err="1"/>
              <a:t>permis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/>
              <a:t> nu.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2B43F-DB58-404D-A525-DDC91C461F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0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6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4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0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8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0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36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4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2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1423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10.png"/><Relationship Id="rId10" Type="http://schemas.microsoft.com/office/2007/relationships/diagramDrawing" Target="../diagrams/drawing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port.ec.europa.eu/transport-themes/urban-transport/urban-vehicle-access-regulations_e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uroparl.europa.eu/topics/en/article/20190313STO31218/co2-emissions-from-cars-facts-and-figures-infographics" TargetMode="External"/><Relationship Id="rId4" Type="http://schemas.openxmlformats.org/officeDocument/2006/relationships/hyperlink" Target="https://www.germanemissionssticker.com/the-german-diesel-ba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F254F-D5F6-B84B-A1B7-9D0268E68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561" y="1711646"/>
            <a:ext cx="9448063" cy="2546887"/>
          </a:xfrm>
        </p:spPr>
        <p:txBody>
          <a:bodyPr anchor="b"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000" b="1" dirty="0" err="1">
                <a:latin typeface="Century Schoolbook"/>
                <a:ea typeface="Aptos" panose="020B0004020202020204" pitchFamily="34" charset="0"/>
                <a:cs typeface="Times New Roman"/>
              </a:rPr>
              <a:t>Aplicație</a:t>
            </a:r>
            <a:r>
              <a:rPr lang="en-US" sz="3000" b="1" dirty="0">
                <a:latin typeface="Century Schoolbook"/>
                <a:ea typeface="Aptos" panose="020B0004020202020204" pitchFamily="34" charset="0"/>
                <a:cs typeface="Times New Roman"/>
              </a:rPr>
              <a:t> Web de </a:t>
            </a:r>
            <a:r>
              <a:rPr lang="en-US" sz="3000" b="1" dirty="0" err="1">
                <a:latin typeface="Century Schoolbook"/>
                <a:ea typeface="Aptos" panose="020B0004020202020204" pitchFamily="34" charset="0"/>
                <a:cs typeface="Times New Roman"/>
              </a:rPr>
              <a:t>Informare</a:t>
            </a:r>
            <a:r>
              <a:rPr lang="en-US" sz="3000" b="1" dirty="0">
                <a:latin typeface="Century Schoolbook"/>
                <a:ea typeface="Aptos" panose="020B0004020202020204" pitchFamily="34" charset="0"/>
                <a:cs typeface="Times New Roman"/>
              </a:rPr>
              <a:t> </a:t>
            </a:r>
            <a:r>
              <a:rPr lang="en-US" sz="3000" b="1" dirty="0" err="1">
                <a:latin typeface="Century Schoolbook"/>
                <a:ea typeface="Aptos" panose="020B0004020202020204" pitchFamily="34" charset="0"/>
                <a:cs typeface="Times New Roman"/>
              </a:rPr>
              <a:t>Centralizată</a:t>
            </a:r>
            <a:r>
              <a:rPr lang="en-US" sz="3000" b="1" dirty="0">
                <a:latin typeface="Century Schoolbook"/>
                <a:ea typeface="Aptos" panose="020B0004020202020204" pitchFamily="34" charset="0"/>
                <a:cs typeface="Times New Roman"/>
              </a:rPr>
              <a:t> </a:t>
            </a:r>
            <a:r>
              <a:rPr lang="en-US" sz="3000" b="1" dirty="0" err="1">
                <a:latin typeface="Century Schoolbook"/>
                <a:ea typeface="Aptos" panose="020B0004020202020204" pitchFamily="34" charset="0"/>
                <a:cs typeface="Times New Roman"/>
              </a:rPr>
              <a:t>Asupra</a:t>
            </a:r>
            <a:r>
              <a:rPr lang="en-US" sz="3000" b="1" dirty="0">
                <a:latin typeface="Century Schoolbook"/>
                <a:ea typeface="Aptos" panose="020B0004020202020204" pitchFamily="34" charset="0"/>
                <a:cs typeface="Times New Roman"/>
              </a:rPr>
              <a:t> </a:t>
            </a:r>
            <a:r>
              <a:rPr lang="en-US" sz="3000" b="1" dirty="0" err="1">
                <a:latin typeface="Century Schoolbook"/>
                <a:ea typeface="Aptos" panose="020B0004020202020204" pitchFamily="34" charset="0"/>
                <a:cs typeface="Times New Roman"/>
              </a:rPr>
              <a:t>Zonelor</a:t>
            </a:r>
            <a:r>
              <a:rPr lang="en-US" sz="3000" b="1" dirty="0">
                <a:latin typeface="Century Schoolbook"/>
                <a:ea typeface="Aptos" panose="020B0004020202020204" pitchFamily="34" charset="0"/>
                <a:cs typeface="Times New Roman"/>
              </a:rPr>
              <a:t> Urbane </a:t>
            </a:r>
            <a:r>
              <a:rPr lang="en-US" sz="3000" b="1" dirty="0" err="1">
                <a:latin typeface="Century Schoolbook"/>
                <a:ea typeface="Aptos" panose="020B0004020202020204" pitchFamily="34" charset="0"/>
                <a:cs typeface="Times New Roman"/>
              </a:rPr>
              <a:t>Protejate</a:t>
            </a:r>
            <a:r>
              <a:rPr lang="en-US" sz="3000" b="1" dirty="0">
                <a:latin typeface="Century Schoolbook"/>
                <a:ea typeface="Aptos" panose="020B0004020202020204" pitchFamily="34" charset="0"/>
                <a:cs typeface="Times New Roman"/>
              </a:rPr>
              <a:t>, cu </a:t>
            </a:r>
            <a:r>
              <a:rPr lang="en-US" sz="3000" b="1" dirty="0" err="1">
                <a:latin typeface="Century Schoolbook"/>
                <a:ea typeface="Aptos" panose="020B0004020202020204" pitchFamily="34" charset="0"/>
                <a:cs typeface="Times New Roman"/>
              </a:rPr>
              <a:t>Indicații</a:t>
            </a:r>
            <a:r>
              <a:rPr lang="en-US" sz="3000" b="1" dirty="0">
                <a:latin typeface="Century Schoolbook"/>
                <a:ea typeface="Aptos" panose="020B0004020202020204" pitchFamily="34" charset="0"/>
                <a:cs typeface="Times New Roman"/>
              </a:rPr>
              <a:t> de </a:t>
            </a:r>
            <a:r>
              <a:rPr lang="en-US" sz="3000" b="1" dirty="0" err="1">
                <a:latin typeface="Century Schoolbook"/>
                <a:ea typeface="Aptos" panose="020B0004020202020204" pitchFamily="34" charset="0"/>
                <a:cs typeface="Times New Roman"/>
              </a:rPr>
              <a:t>Orientare</a:t>
            </a:r>
            <a:r>
              <a:rPr lang="en-US" sz="3000" b="1" dirty="0">
                <a:latin typeface="Century Schoolbook"/>
                <a:ea typeface="Aptos" panose="020B0004020202020204" pitchFamily="34" charset="0"/>
                <a:cs typeface="Times New Roman"/>
              </a:rPr>
              <a:t> </a:t>
            </a:r>
            <a:br>
              <a:rPr lang="en-US" sz="3100" b="1" kern="100" dirty="0">
                <a:latin typeface="Times New Roman"/>
                <a:ea typeface="Aptos" panose="020B0004020202020204" pitchFamily="34" charset="0"/>
                <a:cs typeface="Times New Roman"/>
              </a:rPr>
            </a:br>
            <a:endParaRPr lang="en-US" sz="3100" b="1" kern="100" dirty="0">
              <a:effectLst/>
              <a:latin typeface="Times New Roman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CE30E-E805-B1DA-49B5-9348543C5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1929" y="4268963"/>
            <a:ext cx="6959354" cy="11602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kern="10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Autor: Andrei SĂRĂNDAN, </a:t>
            </a:r>
            <a:r>
              <a:rPr lang="en-US" sz="1100" b="1" kern="100" err="1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Licenţǎ</a:t>
            </a:r>
            <a:r>
              <a:rPr lang="en-US" sz="1100" b="1" kern="10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 – Anul 4, Grupa 341 A1, </a:t>
            </a:r>
            <a:r>
              <a:rPr lang="en-US" sz="1100" b="1" kern="100" err="1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Facultatea</a:t>
            </a:r>
            <a:r>
              <a:rPr lang="en-US" sz="1100" b="1" kern="10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 de </a:t>
            </a:r>
            <a:r>
              <a:rPr lang="en-US" sz="1100" b="1" kern="100" err="1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Automatica</a:t>
            </a:r>
            <a:r>
              <a:rPr lang="en-US" sz="1100" b="1" kern="10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 </a:t>
            </a:r>
            <a:r>
              <a:rPr lang="en-US" sz="1100" b="1" kern="100" err="1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şi</a:t>
            </a:r>
            <a:r>
              <a:rPr lang="en-US" sz="1100" b="1" kern="10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 </a:t>
            </a:r>
            <a:r>
              <a:rPr lang="en-US" sz="1100" b="1" kern="100" err="1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Calculatoare</a:t>
            </a:r>
            <a:endParaRPr lang="en-US" sz="1100" kern="100" err="1">
              <a:effectLst/>
              <a:latin typeface="Times New Roman"/>
              <a:ea typeface="Aptos" panose="020B0004020202020204" pitchFamily="34" charset="0"/>
              <a:cs typeface="Times New Roman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100" b="1" kern="100" err="1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Adresa</a:t>
            </a:r>
            <a:r>
              <a:rPr lang="en-US" sz="1100" b="1" kern="100">
                <a:latin typeface="Times New Roman"/>
                <a:ea typeface="Aptos" panose="020B0004020202020204" pitchFamily="34" charset="0"/>
                <a:cs typeface="Times New Roman"/>
              </a:rPr>
              <a:t> E-mail</a:t>
            </a:r>
            <a:r>
              <a:rPr lang="en-US" sz="1100" b="1" kern="10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: andreisarandan02@gmail.com</a:t>
            </a:r>
            <a:endParaRPr lang="en-US" sz="1100" kern="100">
              <a:effectLst/>
              <a:latin typeface="Times New Roman"/>
              <a:ea typeface="Aptos" panose="020B0004020202020204" pitchFamily="34" charset="0"/>
              <a:cs typeface="Times New Roman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100" b="1" kern="100" err="1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Îndrumător</a:t>
            </a:r>
            <a:r>
              <a:rPr lang="en-US" sz="1100" b="1" kern="100">
                <a:latin typeface="Times New Roman"/>
                <a:ea typeface="Aptos" panose="020B0004020202020204" pitchFamily="34" charset="0"/>
                <a:cs typeface="Times New Roman"/>
              </a:rPr>
              <a:t> </a:t>
            </a:r>
            <a:r>
              <a:rPr lang="en-US" sz="1100" b="1" kern="100" err="1">
                <a:latin typeface="Times New Roman"/>
                <a:ea typeface="Aptos" panose="020B0004020202020204" pitchFamily="34" charset="0"/>
                <a:cs typeface="Times New Roman"/>
              </a:rPr>
              <a:t>Știinţific</a:t>
            </a:r>
            <a:r>
              <a:rPr lang="en-US" sz="1100" b="1" kern="10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: </a:t>
            </a:r>
            <a:r>
              <a:rPr lang="en-US" sz="1100" b="1" kern="100">
                <a:latin typeface="Times New Roman"/>
                <a:ea typeface="Aptos" panose="020B0004020202020204" pitchFamily="34" charset="0"/>
                <a:cs typeface="Times New Roman"/>
              </a:rPr>
              <a:t>Prof</a:t>
            </a:r>
            <a:r>
              <a:rPr lang="en-US" sz="1100" b="1" kern="10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.</a:t>
            </a:r>
            <a:r>
              <a:rPr lang="en-US" sz="1100" b="1" kern="100">
                <a:latin typeface="Times New Roman"/>
                <a:ea typeface="Aptos" panose="020B0004020202020204" pitchFamily="34" charset="0"/>
                <a:cs typeface="Times New Roman"/>
              </a:rPr>
              <a:t> Dr</a:t>
            </a:r>
            <a:r>
              <a:rPr lang="en-US" sz="1100" b="1" kern="10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.</a:t>
            </a:r>
            <a:r>
              <a:rPr lang="en-US" sz="1100" b="1" kern="100">
                <a:latin typeface="Times New Roman"/>
                <a:ea typeface="Aptos" panose="020B0004020202020204" pitchFamily="34" charset="0"/>
                <a:cs typeface="Times New Roman"/>
              </a:rPr>
              <a:t> Ing</a:t>
            </a:r>
            <a:r>
              <a:rPr lang="en-US" sz="1100" b="1" kern="10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. Anca Daniela IONIȚĂ</a:t>
            </a:r>
            <a:endParaRPr lang="en-US" sz="1100" kern="100">
              <a:effectLst/>
              <a:latin typeface="Times New Roman"/>
              <a:ea typeface="Aptos" panose="020B000402020202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854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7109-FAC6-07BF-585E-489A24B0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Stabilirea</a:t>
            </a:r>
            <a:r>
              <a:rPr lang="en-US" dirty="0"/>
              <a:t> </a:t>
            </a:r>
            <a:r>
              <a:rPr lang="en-US" dirty="0" err="1"/>
              <a:t>Vignetelor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D602-DF9B-EA44-6DF4-141FAF672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80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EE211-020A-24B2-DD7C-766B310B3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944" y="592558"/>
            <a:ext cx="10129020" cy="829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o-RO" sz="3200">
                <a:latin typeface="Century Schoolbook"/>
              </a:rPr>
              <a:t>PROVOCĂRI</a:t>
            </a:r>
            <a:endParaRPr lang="en-US" sz="3200" dirty="0">
              <a:latin typeface="Century Schoolboo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D8A8-494E-8BEF-906E-A3EA21A2A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645" y="1124872"/>
            <a:ext cx="10503962" cy="2300685"/>
          </a:xfrm>
        </p:spPr>
        <p:txBody>
          <a:bodyPr vert="horz" lIns="91440" tIns="0" rIns="91440" bIns="45720" rtlCol="0" anchor="b">
            <a:normAutofit/>
          </a:bodyPr>
          <a:lstStyle/>
          <a:p>
            <a:pPr marL="344170" indent="-344170">
              <a:buChar char="Ø"/>
            </a:pPr>
            <a:r>
              <a:rPr lang="ro-RO" dirty="0">
                <a:latin typeface="Century Schoolbook"/>
              </a:rPr>
              <a:t>Varietatea si complexitatea </a:t>
            </a:r>
            <a:r>
              <a:rPr lang="en-US" dirty="0">
                <a:latin typeface="Century Schoolbook"/>
              </a:rPr>
              <a:t>Zone</a:t>
            </a:r>
            <a:r>
              <a:rPr lang="ro-RO" dirty="0">
                <a:latin typeface="Century Schoolbook"/>
              </a:rPr>
              <a:t>lor</a:t>
            </a:r>
            <a:r>
              <a:rPr lang="en-US" dirty="0">
                <a:latin typeface="Century Schoolbook"/>
              </a:rPr>
              <a:t> cu </a:t>
            </a:r>
            <a:r>
              <a:rPr lang="en-US" dirty="0" err="1">
                <a:latin typeface="Century Schoolbook"/>
              </a:rPr>
              <a:t>Emisii</a:t>
            </a:r>
            <a:r>
              <a:rPr lang="en-US" dirty="0">
                <a:latin typeface="Century Schoolbook"/>
              </a:rPr>
              <a:t> </a:t>
            </a:r>
            <a:r>
              <a:rPr lang="en-US" dirty="0" err="1">
                <a:latin typeface="Century Schoolbook"/>
              </a:rPr>
              <a:t>Reduse</a:t>
            </a:r>
            <a:r>
              <a:rPr lang="en-US" dirty="0">
                <a:latin typeface="Century Schoolbook"/>
              </a:rPr>
              <a:t> </a:t>
            </a:r>
            <a:r>
              <a:rPr lang="en-US" dirty="0" err="1">
                <a:latin typeface="Century Schoolbook"/>
              </a:rPr>
              <a:t>poate</a:t>
            </a:r>
            <a:r>
              <a:rPr lang="en-US" dirty="0">
                <a:latin typeface="Century Schoolbook"/>
              </a:rPr>
              <a:t> </a:t>
            </a:r>
            <a:r>
              <a:rPr lang="en-US" dirty="0" err="1">
                <a:latin typeface="Century Schoolbook"/>
              </a:rPr>
              <a:t>crea</a:t>
            </a:r>
            <a:r>
              <a:rPr lang="en-US" dirty="0">
                <a:latin typeface="Century Schoolbook"/>
              </a:rPr>
              <a:t> </a:t>
            </a:r>
            <a:r>
              <a:rPr lang="en-US" dirty="0" err="1">
                <a:latin typeface="Century Schoolbook"/>
              </a:rPr>
              <a:t>confuzie</a:t>
            </a:r>
            <a:r>
              <a:rPr lang="en-US" dirty="0">
                <a:latin typeface="Century Schoolbook"/>
              </a:rPr>
              <a:t> </a:t>
            </a:r>
            <a:r>
              <a:rPr lang="en-US" dirty="0" err="1">
                <a:latin typeface="Century Schoolbook"/>
              </a:rPr>
              <a:t>în</a:t>
            </a:r>
            <a:r>
              <a:rPr lang="en-US" dirty="0">
                <a:latin typeface="Century Schoolbook"/>
              </a:rPr>
              <a:t> </a:t>
            </a:r>
            <a:r>
              <a:rPr lang="en-US" dirty="0" err="1">
                <a:latin typeface="Century Schoolbook"/>
              </a:rPr>
              <a:t>rândul</a:t>
            </a:r>
            <a:r>
              <a:rPr lang="en-US" dirty="0">
                <a:latin typeface="Century Schoolbook"/>
              </a:rPr>
              <a:t> </a:t>
            </a:r>
            <a:r>
              <a:rPr lang="en-US" dirty="0" err="1">
                <a:latin typeface="Century Schoolbook"/>
              </a:rPr>
              <a:t>populației</a:t>
            </a:r>
            <a:r>
              <a:rPr lang="ro-RO" dirty="0">
                <a:latin typeface="Century Schoolbook"/>
              </a:rPr>
              <a:t>.</a:t>
            </a:r>
            <a:endParaRPr lang="en-US" dirty="0">
              <a:latin typeface="Century Schoolbook"/>
            </a:endParaRPr>
          </a:p>
          <a:p>
            <a:pPr marL="344170" indent="-344170">
              <a:buChar char="Ø"/>
            </a:pPr>
            <a:r>
              <a:rPr lang="ro-RO" dirty="0">
                <a:latin typeface="Century Schoolbook"/>
              </a:rPr>
              <a:t>Resursele existente sunt greu de accesat</a:t>
            </a:r>
            <a:r>
              <a:rPr lang="ro-RO">
                <a:latin typeface="Century Schoolbook"/>
              </a:rPr>
              <a:t>.</a:t>
            </a:r>
            <a:endParaRPr lang="ro-RO" dirty="0">
              <a:latin typeface="Century Schoolbook"/>
            </a:endParaRPr>
          </a:p>
          <a:p>
            <a:pPr marL="344170" indent="-344170">
              <a:buFont typeface="Wingdings" panose="05000000000000000000" pitchFamily="2" charset="2"/>
              <a:buChar char="Ø"/>
            </a:pPr>
            <a:r>
              <a:rPr lang="ro-RO" dirty="0">
                <a:latin typeface="Century Schoolbook"/>
              </a:rPr>
              <a:t>N</a:t>
            </a:r>
            <a:r>
              <a:rPr lang="en-US" dirty="0" err="1">
                <a:latin typeface="Century Schoolbook"/>
              </a:rPr>
              <a:t>avigare</a:t>
            </a:r>
            <a:r>
              <a:rPr lang="ro-RO" dirty="0">
                <a:latin typeface="Century Schoolbook"/>
              </a:rPr>
              <a:t>a</a:t>
            </a:r>
            <a:r>
              <a:rPr lang="en-US" dirty="0">
                <a:latin typeface="Century Schoolbook"/>
              </a:rPr>
              <a:t> </a:t>
            </a:r>
            <a:r>
              <a:rPr lang="en-US" dirty="0" err="1">
                <a:latin typeface="Century Schoolbook"/>
              </a:rPr>
              <a:t>dificilă</a:t>
            </a:r>
            <a:r>
              <a:rPr lang="en-US" dirty="0">
                <a:latin typeface="Century Schoolbook"/>
              </a:rPr>
              <a:t> =&gt;</a:t>
            </a:r>
            <a:r>
              <a:rPr lang="ro-RO" dirty="0">
                <a:latin typeface="Century Schoolbook"/>
              </a:rPr>
              <a:t> nerespectarea regulilor</a:t>
            </a:r>
            <a:r>
              <a:rPr lang="ro-RO">
                <a:latin typeface="Century Schoolbook"/>
              </a:rPr>
              <a:t>.</a:t>
            </a:r>
            <a:endParaRPr lang="en-US">
              <a:latin typeface="Century Schoolbook"/>
            </a:endParaRPr>
          </a:p>
        </p:txBody>
      </p:sp>
      <p:pic>
        <p:nvPicPr>
          <p:cNvPr id="5" name="Picture 4" descr="A comparison of vehicles with text&#10;&#10;Description automatically generated">
            <a:extLst>
              <a:ext uri="{FF2B5EF4-FFF2-40B4-BE49-F238E27FC236}">
                <a16:creationId xmlns:a16="http://schemas.microsoft.com/office/drawing/2014/main" id="{B40BFA44-8788-B57D-40CA-917A129A6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949" y="3931859"/>
            <a:ext cx="7094016" cy="23528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8621514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E1DC627-4ABE-46C9-81E9-5BB1D8CE0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6DF18-30CC-455D-BEF5-AD8ABBB63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7A168-9964-4557-8B18-18F68C710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4E0424-26BF-4CAF-B60C-9FA333BA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5EAC93-4557-436A-BA08-FC04B422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E12A95-2D51-4F5B-B468-3C7BF914E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326F1-E8C9-87A3-8B87-F03A381C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10" y="1017232"/>
            <a:ext cx="6576494" cy="1077229"/>
          </a:xfrm>
        </p:spPr>
        <p:txBody>
          <a:bodyPr>
            <a:normAutofit/>
          </a:bodyPr>
          <a:lstStyle/>
          <a:p>
            <a:pPr algn="l"/>
            <a:r>
              <a:rPr lang="ro-RO" sz="3200">
                <a:latin typeface="Century Schoolbook"/>
              </a:rPr>
              <a:t>UTILIZAREA APLICAȚIEI</a:t>
            </a:r>
            <a:endParaRPr lang="en-US" sz="3200">
              <a:latin typeface="Century Schoolbook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39C6CF-1B24-BA83-3446-B3B8EC56A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85766" y="2613415"/>
            <a:ext cx="5617102" cy="163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1DB18B-281E-4563-841D-F2464BEBD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BCB57FE-3912-EB9B-4BCB-84360CAC51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929939"/>
              </p:ext>
            </p:extLst>
          </p:nvPr>
        </p:nvGraphicFramePr>
        <p:xfrm>
          <a:off x="6734525" y="759703"/>
          <a:ext cx="4353673" cy="6097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5012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CFF961-4E84-4FD1-859C-B7F410031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" y="0"/>
            <a:ext cx="46325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5E10D1-7552-D2CC-FDC8-3631A32A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088" y="1052550"/>
            <a:ext cx="2888120" cy="201188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latin typeface="Century Schoolbook"/>
              </a:rPr>
              <a:t>ROUTE PLANNER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737BB4-6553-47A8-893F-178A10C6B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95BD00-2012-309E-1043-01201534A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0365" y="190568"/>
            <a:ext cx="5851525" cy="323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EA5A48-1964-4E5C-86D3-4B6E91780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232" y="3649723"/>
            <a:ext cx="5851525" cy="3024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50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CFF961-4E84-4FD1-859C-B7F410031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" y="0"/>
            <a:ext cx="46325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ECEED8-DF68-B236-6B95-8D287FE7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00" y="1201723"/>
            <a:ext cx="2888120" cy="445455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Century Schoolbook"/>
              </a:rPr>
              <a:t>ELIGIBILITY CHECK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737BB4-6553-47A8-893F-178A10C6B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A8B03D-898D-BE76-9297-34BBB8E7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195" y="1576689"/>
            <a:ext cx="6567856" cy="4080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7434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C12349-62E6-4BD7-9794-8785CD02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2C9459-3C4B-453D-B2C2-AD0679BF0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48376-A646-4B75-9776-453930C4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0718B1-8B26-62FD-56A2-A39EE6DA5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108" y="929437"/>
            <a:ext cx="2997474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latin typeface="Century Schoolbook"/>
              </a:rPr>
              <a:t>CONCLUZII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959910" cy="6858001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761FE168-5946-42F5-93BC-ED1F21847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034540" y="812732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75FEB-D369-8CDF-77F5-FF4652004BA1}"/>
              </a:ext>
            </a:extLst>
          </p:cNvPr>
          <p:cNvSpPr txBox="1"/>
          <p:nvPr/>
        </p:nvSpPr>
        <p:spPr>
          <a:xfrm>
            <a:off x="1650999" y="2091712"/>
            <a:ext cx="10116169" cy="41470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2000" err="1">
                <a:latin typeface="Century Schoolbook"/>
              </a:rPr>
              <a:t>Aplicația</a:t>
            </a:r>
            <a:r>
              <a:rPr lang="en-US" sz="2000">
                <a:latin typeface="Century Schoolbook"/>
              </a:rPr>
              <a:t> </a:t>
            </a:r>
            <a:r>
              <a:rPr lang="en-US" sz="2000" err="1">
                <a:latin typeface="Century Schoolbook"/>
              </a:rPr>
              <a:t>reprezintă</a:t>
            </a:r>
            <a:r>
              <a:rPr lang="en-US" sz="2000">
                <a:latin typeface="Century Schoolbook"/>
              </a:rPr>
              <a:t> o </a:t>
            </a:r>
            <a:r>
              <a:rPr lang="en-US" sz="2000" err="1">
                <a:latin typeface="Century Schoolbook"/>
              </a:rPr>
              <a:t>platformă</a:t>
            </a:r>
            <a:r>
              <a:rPr lang="en-US" sz="2000">
                <a:latin typeface="Century Schoolbook"/>
              </a:rPr>
              <a:t> de </a:t>
            </a:r>
            <a:r>
              <a:rPr lang="en-US" sz="2000" err="1">
                <a:latin typeface="Century Schoolbook"/>
              </a:rPr>
              <a:t>informare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ușor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accesibilă</a:t>
            </a:r>
            <a:r>
              <a:rPr lang="en-US" sz="2000">
                <a:latin typeface="Century Schoolbook"/>
              </a:rPr>
              <a:t>​.</a:t>
            </a:r>
            <a:endParaRPr lang="en-US"/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Ø"/>
            </a:pPr>
            <a:endParaRPr lang="en-US" sz="2000">
              <a:latin typeface="Century Schoolbook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2000" err="1">
                <a:latin typeface="Century Schoolbook"/>
              </a:rPr>
              <a:t>Interfața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intuitivă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este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ideală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pentru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orice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utilizator</a:t>
            </a:r>
            <a:r>
              <a:rPr lang="en-US" sz="2000">
                <a:latin typeface="Century Schoolbook"/>
              </a:rPr>
              <a:t>​.</a:t>
            </a: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Ø"/>
            </a:pPr>
            <a:endParaRPr lang="en-US" sz="2000">
              <a:latin typeface="Century Schoolbook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2000">
                <a:latin typeface="Century Schoolbook"/>
              </a:rPr>
              <a:t>Baza de date din </a:t>
            </a:r>
            <a:r>
              <a:rPr lang="en-US" sz="2000" err="1">
                <a:latin typeface="Century Schoolbook"/>
              </a:rPr>
              <a:t>spatele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aplicației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oferă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accesul</a:t>
            </a:r>
            <a:r>
              <a:rPr lang="en-US" sz="2000">
                <a:latin typeface="Century Schoolbook"/>
              </a:rPr>
              <a:t> la o </a:t>
            </a:r>
            <a:r>
              <a:rPr lang="en-US" sz="2000" err="1">
                <a:latin typeface="Century Schoolbook"/>
              </a:rPr>
              <a:t>gamă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largă</a:t>
            </a:r>
            <a:r>
              <a:rPr lang="en-US" sz="2000">
                <a:latin typeface="Century Schoolbook"/>
              </a:rPr>
              <a:t> de </a:t>
            </a:r>
            <a:r>
              <a:rPr lang="en-US" sz="2000" err="1">
                <a:latin typeface="Century Schoolbook"/>
              </a:rPr>
              <a:t>informații</a:t>
            </a:r>
            <a:r>
              <a:rPr lang="en-US" sz="2000">
                <a:latin typeface="Century Schoolbook"/>
              </a:rPr>
              <a:t>​.</a:t>
            </a: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Ø"/>
            </a:pPr>
            <a:endParaRPr lang="en-US" sz="2000">
              <a:latin typeface="Century Schoolbook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2000" err="1">
                <a:latin typeface="Century Schoolbook"/>
              </a:rPr>
              <a:t>Algoritmii</a:t>
            </a:r>
            <a:r>
              <a:rPr lang="en-US" sz="2000">
                <a:latin typeface="Century Schoolbook"/>
              </a:rPr>
              <a:t> de </a:t>
            </a:r>
            <a:r>
              <a:rPr lang="en-US" sz="2000" err="1">
                <a:latin typeface="Century Schoolbook"/>
              </a:rPr>
              <a:t>validare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ușurează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considerabil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procesul</a:t>
            </a:r>
            <a:r>
              <a:rPr lang="en-US" sz="2000">
                <a:latin typeface="Century Schoolbook"/>
              </a:rPr>
              <a:t> de </a:t>
            </a:r>
            <a:r>
              <a:rPr lang="en-US" sz="2000" err="1">
                <a:latin typeface="Century Schoolbook"/>
              </a:rPr>
              <a:t>navigare</a:t>
            </a:r>
            <a:r>
              <a:rPr lang="en-US" sz="2000">
                <a:latin typeface="Century Schoolbook"/>
              </a:rPr>
              <a:t>​.</a:t>
            </a: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Ø"/>
            </a:pPr>
            <a:endParaRPr lang="en-US" sz="2000">
              <a:latin typeface="Century Schoolbook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2000" err="1">
                <a:latin typeface="Century Schoolbook"/>
              </a:rPr>
              <a:t>Aplicația</a:t>
            </a:r>
            <a:r>
              <a:rPr lang="en-US" sz="2000">
                <a:latin typeface="Century Schoolbook"/>
              </a:rPr>
              <a:t> </a:t>
            </a:r>
            <a:r>
              <a:rPr lang="en-US" sz="2000" err="1">
                <a:latin typeface="Century Schoolbook"/>
              </a:rPr>
              <a:t>promovează</a:t>
            </a:r>
            <a:r>
              <a:rPr lang="en-US" sz="2000">
                <a:latin typeface="Century Schoolbook"/>
              </a:rPr>
              <a:t> </a:t>
            </a:r>
            <a:r>
              <a:rPr lang="en-US" sz="2000" err="1">
                <a:latin typeface="Century Schoolbook"/>
              </a:rPr>
              <a:t>respectarea</a:t>
            </a:r>
            <a:r>
              <a:rPr lang="en-US" sz="2000">
                <a:latin typeface="Century Schoolbook"/>
              </a:rPr>
              <a:t> </a:t>
            </a:r>
            <a:r>
              <a:rPr lang="en-US" sz="2000" err="1">
                <a:latin typeface="Century Schoolbook"/>
              </a:rPr>
              <a:t>legislației</a:t>
            </a:r>
            <a:r>
              <a:rPr lang="en-US" sz="2000">
                <a:latin typeface="Century Schoolbook"/>
              </a:rPr>
              <a:t> cu </a:t>
            </a:r>
            <a:r>
              <a:rPr lang="en-US" sz="2000" err="1">
                <a:latin typeface="Century Schoolbook"/>
              </a:rPr>
              <a:t>privire</a:t>
            </a:r>
            <a:r>
              <a:rPr lang="en-US" sz="2000">
                <a:latin typeface="Century Schoolbook"/>
              </a:rPr>
              <a:t> la </a:t>
            </a:r>
            <a:r>
              <a:rPr lang="en-US" sz="2000" err="1">
                <a:latin typeface="Century Schoolbook"/>
              </a:rPr>
              <a:t>Zonele</a:t>
            </a:r>
            <a:r>
              <a:rPr lang="en-US" sz="2000">
                <a:latin typeface="Century Schoolbook"/>
              </a:rPr>
              <a:t> cu </a:t>
            </a:r>
            <a:r>
              <a:rPr lang="en-US" sz="2000" err="1">
                <a:latin typeface="Century Schoolbook"/>
              </a:rPr>
              <a:t>Emisii</a:t>
            </a:r>
            <a:r>
              <a:rPr lang="en-US" sz="2000">
                <a:latin typeface="Century Schoolbook"/>
              </a:rPr>
              <a:t> </a:t>
            </a:r>
            <a:r>
              <a:rPr lang="en-US" sz="2000" err="1">
                <a:latin typeface="Century Schoolbook"/>
              </a:rPr>
              <a:t>Reduse</a:t>
            </a:r>
            <a:r>
              <a:rPr lang="en-US" sz="2000">
                <a:latin typeface="Century Schoolbook"/>
              </a:rPr>
              <a:t>​.</a:t>
            </a: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Ø"/>
            </a:pPr>
            <a:endParaRPr lang="en-US" sz="2000"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298181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A454C-04DC-8494-30E5-AFB537CF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685" y="2972675"/>
            <a:ext cx="6254706" cy="1077229"/>
          </a:xfrm>
        </p:spPr>
        <p:txBody>
          <a:bodyPr>
            <a:normAutofit/>
          </a:bodyPr>
          <a:lstStyle/>
          <a:p>
            <a:pPr algn="ctr"/>
            <a:r>
              <a:rPr lang="ro-RO" sz="3200">
                <a:solidFill>
                  <a:schemeClr val="bg1"/>
                </a:solidFill>
                <a:latin typeface="Century Schoolbook"/>
              </a:rPr>
              <a:t>POSIBILTĂȚI DE DEZVOLTARE</a:t>
            </a:r>
            <a:endParaRPr lang="en-US" sz="3200">
              <a:solidFill>
                <a:schemeClr val="bg1"/>
              </a:solidFill>
              <a:latin typeface="Century Schoolboo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B0CD7-1031-61D2-5B66-BB411263C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483" y="602293"/>
            <a:ext cx="6027688" cy="57848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4170" indent="-344170">
              <a:buChar char="Ø"/>
            </a:pPr>
            <a:r>
              <a:rPr lang="ro-RO" dirty="0">
                <a:latin typeface="Century Schoolbook"/>
              </a:rPr>
              <a:t>Acoperirea tuturor formelor de restricție a vehiculelor în zonele urbane.</a:t>
            </a:r>
          </a:p>
          <a:p>
            <a:pPr marL="344170" indent="-344170">
              <a:buChar char="Ø"/>
            </a:pPr>
            <a:r>
              <a:rPr lang="ro-RO" dirty="0">
                <a:latin typeface="Century Schoolbook"/>
              </a:rPr>
              <a:t>Incluziunea altor tipuri de vehicule.</a:t>
            </a:r>
          </a:p>
          <a:p>
            <a:pPr marL="344170" indent="-344170">
              <a:buChar char="Ø"/>
            </a:pPr>
            <a:r>
              <a:rPr lang="ro-RO" dirty="0">
                <a:latin typeface="Century Schoolbook"/>
              </a:rPr>
              <a:t>Extinderea funcției de navigație printr-o aplicație web.</a:t>
            </a:r>
          </a:p>
          <a:p>
            <a:pPr marL="344170" indent="-344170">
              <a:buChar char="Ø"/>
            </a:pPr>
            <a:r>
              <a:rPr lang="ro-RO" dirty="0">
                <a:latin typeface="Century Schoolbook"/>
              </a:rPr>
              <a:t>Parteneriate business-to-business pentru gestionarea vignetelor mașinilor care fac parte dintr-o flotă auto.</a:t>
            </a:r>
            <a:endParaRPr lang="en-US" dirty="0">
              <a:latin typeface="Century Schoolbook"/>
              <a:cs typeface="Arial" panose="020B06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735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DA2D5B-EC4E-4C78-8139-F36D2F2D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5262" y="-2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4AAACE2-9C9E-468F-8297-EF7B5E55F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87B9B-CA81-CA97-3DBA-13B06F8B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898" y="1201723"/>
            <a:ext cx="3443945" cy="4454554"/>
          </a:xfrm>
        </p:spPr>
        <p:txBody>
          <a:bodyPr anchor="ctr">
            <a:normAutofit/>
          </a:bodyPr>
          <a:lstStyle/>
          <a:p>
            <a:r>
              <a:rPr lang="en-US" sz="3200" dirty="0">
                <a:latin typeface="Century Schoolbook"/>
              </a:rPr>
              <a:t>BIBLIOGRAFIE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38C7-8C2E-B5EA-F814-837B2F111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389" y="905016"/>
            <a:ext cx="6529568" cy="6221314"/>
          </a:xfrm>
        </p:spPr>
        <p:txBody>
          <a:bodyPr anchor="ctr">
            <a:noAutofit/>
          </a:bodyPr>
          <a:lstStyle/>
          <a:p>
            <a:pPr marL="344170" indent="-344170">
              <a:lnSpc>
                <a:spcPct val="110000"/>
              </a:lnSpc>
              <a:buFont typeface="Wingdings,Sans-Serif" panose="05000000000000000000" pitchFamily="2" charset="2"/>
              <a:buChar char="Ø"/>
            </a:pPr>
            <a:r>
              <a:rPr lang="en-US" sz="1100" dirty="0">
                <a:latin typeface="Times New Roman"/>
                <a:cs typeface="Times New Roman"/>
              </a:rPr>
              <a:t>[1] European Commission. "Urban Vehicle Access Regulations." [Online]. Available: </a:t>
            </a:r>
            <a:r>
              <a:rPr lang="en-US" sz="1100" dirty="0">
                <a:latin typeface="Times New Roman"/>
                <a:cs typeface="Times New Roman"/>
                <a:hlinkClick r:id="rId3"/>
              </a:rPr>
              <a:t>https://transport.ec.europa.eu/transport-themes/urban-transport/urban-vehicle-access-regulations_en</a:t>
            </a:r>
            <a:r>
              <a:rPr lang="en-US" sz="1100" dirty="0">
                <a:latin typeface="Times New Roman"/>
                <a:cs typeface="Times New Roman"/>
              </a:rPr>
              <a:t>. </a:t>
            </a:r>
            <a:r>
              <a:rPr lang="en-US" sz="1100" dirty="0" err="1">
                <a:latin typeface="Times New Roman"/>
                <a:cs typeface="Times New Roman"/>
              </a:rPr>
              <a:t>Accesat</a:t>
            </a:r>
            <a:r>
              <a:rPr lang="en-US" sz="1100" dirty="0">
                <a:latin typeface="Times New Roman"/>
                <a:cs typeface="Times New Roman"/>
              </a:rPr>
              <a:t> </a:t>
            </a:r>
            <a:r>
              <a:rPr lang="ro-RO" sz="1100" dirty="0">
                <a:latin typeface="Times New Roman"/>
                <a:cs typeface="Times New Roman"/>
              </a:rPr>
              <a:t>în</a:t>
            </a:r>
            <a:r>
              <a:rPr lang="en-US" sz="1100" dirty="0">
                <a:latin typeface="Times New Roman"/>
                <a:cs typeface="Times New Roman"/>
              </a:rPr>
              <a:t> 8 </a:t>
            </a:r>
            <a:r>
              <a:rPr lang="en-US" sz="1100" dirty="0" err="1">
                <a:latin typeface="Times New Roman"/>
                <a:cs typeface="Times New Roman"/>
              </a:rPr>
              <a:t>mai</a:t>
            </a:r>
            <a:r>
              <a:rPr lang="en-US" sz="1100" dirty="0">
                <a:latin typeface="Times New Roman"/>
                <a:cs typeface="Times New Roman"/>
              </a:rPr>
              <a:t> 2024.</a:t>
            </a:r>
          </a:p>
          <a:p>
            <a:pPr marL="344170" indent="-344170">
              <a:lnSpc>
                <a:spcPct val="110000"/>
              </a:lnSpc>
              <a:buFont typeface="Wingdings,Sans-Serif" panose="05000000000000000000" pitchFamily="2" charset="2"/>
              <a:buChar char="Ø"/>
            </a:pPr>
            <a:r>
              <a:rPr lang="en-US" sz="1100" dirty="0">
                <a:latin typeface="Times New Roman"/>
                <a:cs typeface="Times New Roman"/>
              </a:rPr>
              <a:t>[2] GermanEmissionsSticker.com. "The German Diesel Ban." [Online]. Available: </a:t>
            </a:r>
            <a:r>
              <a:rPr lang="en-US" sz="1100" dirty="0">
                <a:latin typeface="Times New Roman"/>
                <a:cs typeface="Times New Roman"/>
                <a:hlinkClick r:id="rId4"/>
              </a:rPr>
              <a:t>https://www.germanemissionssticker.com/the-german-diesel-ban/</a:t>
            </a:r>
            <a:r>
              <a:rPr lang="en-US" sz="1100" dirty="0">
                <a:latin typeface="Times New Roman"/>
                <a:cs typeface="Times New Roman"/>
              </a:rPr>
              <a:t>. </a:t>
            </a:r>
            <a:r>
              <a:rPr lang="en-US" sz="1100" dirty="0" err="1">
                <a:latin typeface="Times New Roman"/>
                <a:cs typeface="Times New Roman"/>
              </a:rPr>
              <a:t>Accesat</a:t>
            </a:r>
            <a:r>
              <a:rPr lang="en-US" sz="1100" dirty="0">
                <a:latin typeface="Times New Roman"/>
                <a:cs typeface="Times New Roman"/>
              </a:rPr>
              <a:t> </a:t>
            </a:r>
            <a:r>
              <a:rPr lang="ro-RO" sz="1100" dirty="0">
                <a:latin typeface="Times New Roman"/>
                <a:cs typeface="Times New Roman"/>
              </a:rPr>
              <a:t>în</a:t>
            </a:r>
            <a:r>
              <a:rPr lang="en-US" sz="1100" dirty="0">
                <a:latin typeface="Times New Roman"/>
                <a:cs typeface="Times New Roman"/>
              </a:rPr>
              <a:t> </a:t>
            </a:r>
            <a:r>
              <a:rPr lang="ro-RO" sz="1100" dirty="0">
                <a:latin typeface="Times New Roman"/>
                <a:cs typeface="Times New Roman"/>
              </a:rPr>
              <a:t>22</a:t>
            </a:r>
            <a:r>
              <a:rPr lang="en-US" sz="1100" dirty="0">
                <a:latin typeface="Times New Roman"/>
                <a:cs typeface="Times New Roman"/>
              </a:rPr>
              <a:t> </a:t>
            </a:r>
            <a:r>
              <a:rPr lang="ro-RO" sz="1100" dirty="0">
                <a:latin typeface="Times New Roman"/>
                <a:cs typeface="Times New Roman"/>
              </a:rPr>
              <a:t>aprilie</a:t>
            </a:r>
            <a:r>
              <a:rPr lang="en-US" sz="1100" dirty="0">
                <a:latin typeface="Times New Roman"/>
                <a:cs typeface="Times New Roman"/>
              </a:rPr>
              <a:t> 2024.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44170" indent="-344170">
              <a:lnSpc>
                <a:spcPct val="110000"/>
              </a:lnSpc>
              <a:buFont typeface="Wingdings,Sans-Serif" panose="05000000000000000000" pitchFamily="2" charset="2"/>
              <a:buChar char="Ø"/>
            </a:pPr>
            <a:r>
              <a:rPr lang="en-US" sz="1100" dirty="0">
                <a:latin typeface="Times New Roman"/>
                <a:cs typeface="Times New Roman"/>
              </a:rPr>
              <a:t>[3] Statista. "Low Emission Zones in Europe by Country." [Online]. Available: https://www.statista.com/statistics/1321264/low-emission-zones-europe-by-country/. </a:t>
            </a:r>
            <a:r>
              <a:rPr lang="en-US" sz="1100" dirty="0" err="1">
                <a:latin typeface="Times New Roman"/>
                <a:cs typeface="Times New Roman"/>
              </a:rPr>
              <a:t>Accesat</a:t>
            </a:r>
            <a:r>
              <a:rPr lang="en-US" sz="1100" dirty="0">
                <a:latin typeface="Times New Roman"/>
                <a:cs typeface="Times New Roman"/>
              </a:rPr>
              <a:t> </a:t>
            </a:r>
            <a:r>
              <a:rPr lang="ro-RO" sz="1100" dirty="0">
                <a:latin typeface="Times New Roman"/>
                <a:cs typeface="Times New Roman"/>
              </a:rPr>
              <a:t>în</a:t>
            </a:r>
            <a:r>
              <a:rPr lang="en-US" sz="1100" dirty="0">
                <a:latin typeface="Times New Roman"/>
                <a:cs typeface="Times New Roman"/>
              </a:rPr>
              <a:t> </a:t>
            </a:r>
            <a:r>
              <a:rPr lang="ro-RO" sz="1100" dirty="0">
                <a:latin typeface="Times New Roman"/>
                <a:cs typeface="Times New Roman"/>
              </a:rPr>
              <a:t>3</a:t>
            </a:r>
            <a:r>
              <a:rPr lang="en-US" sz="1100" dirty="0">
                <a:latin typeface="Times New Roman"/>
                <a:cs typeface="Times New Roman"/>
              </a:rPr>
              <a:t> </a:t>
            </a:r>
            <a:r>
              <a:rPr lang="ro-RO" sz="1100" dirty="0">
                <a:latin typeface="Times New Roman"/>
                <a:cs typeface="Times New Roman"/>
              </a:rPr>
              <a:t>februarie </a:t>
            </a:r>
            <a:r>
              <a:rPr lang="en-US" sz="1100" dirty="0">
                <a:latin typeface="Times New Roman"/>
                <a:cs typeface="Times New Roman"/>
              </a:rPr>
              <a:t>2024</a:t>
            </a:r>
            <a:r>
              <a:rPr lang="ro-RO" sz="1100" dirty="0">
                <a:latin typeface="Times New Roman"/>
                <a:cs typeface="Times New Roman"/>
              </a:rPr>
              <a:t>. </a:t>
            </a:r>
            <a:endParaRPr lang="en-US" dirty="0">
              <a:cs typeface="Arial" panose="020B0604020202020204"/>
            </a:endParaRPr>
          </a:p>
          <a:p>
            <a:pPr marL="344170" indent="-344170">
              <a:lnSpc>
                <a:spcPct val="110000"/>
              </a:lnSpc>
              <a:buChar char="Ø"/>
            </a:pPr>
            <a:r>
              <a:rPr lang="en-US" sz="1100" dirty="0">
                <a:latin typeface="Century Schoolbook"/>
                <a:cs typeface="Times New Roman"/>
              </a:rPr>
              <a:t>[4] A. David, Foundation Dynamic Web Pages with Python: Create Dynamic Web Pages with Django and Flask. </a:t>
            </a:r>
            <a:r>
              <a:rPr lang="en-US" sz="1100" dirty="0" err="1">
                <a:latin typeface="Century Schoolbook"/>
                <a:cs typeface="Times New Roman"/>
              </a:rPr>
              <a:t>Apress</a:t>
            </a:r>
            <a:r>
              <a:rPr lang="en-US" sz="1100" dirty="0">
                <a:latin typeface="Century Schoolbook"/>
                <a:cs typeface="Times New Roman"/>
              </a:rPr>
              <a:t>, 2020.</a:t>
            </a:r>
            <a:endParaRPr lang="en-US" sz="1100" dirty="0">
              <a:latin typeface="Times New Roman"/>
              <a:cs typeface="Times New Roman"/>
            </a:endParaRPr>
          </a:p>
          <a:p>
            <a:pPr marL="344170" indent="-344170">
              <a:lnSpc>
                <a:spcPct val="110000"/>
              </a:lnSpc>
              <a:buFont typeface="Wingdings,Sans-Serif" panose="05000000000000000000" pitchFamily="2" charset="2"/>
              <a:buChar char="Ø"/>
            </a:pPr>
            <a:r>
              <a:rPr lang="en-US" sz="1100" dirty="0">
                <a:latin typeface="Times New Roman"/>
                <a:cs typeface="Times New Roman"/>
              </a:rPr>
              <a:t>[5] European Parliament. "CO2 Emissions from Cars: Facts and Figures." [Online]. Available: </a:t>
            </a:r>
            <a:r>
              <a:rPr lang="en-US" sz="1100" dirty="0">
                <a:latin typeface="Times New Roman"/>
                <a:cs typeface="Times New Roman"/>
                <a:hlinkClick r:id="rId5"/>
              </a:rPr>
              <a:t>https://www.europarl.europa.eu/topics/en/article/20190313STO31218/co2-emissions-from-cars-facts-and-figures-infographics</a:t>
            </a:r>
            <a:r>
              <a:rPr lang="en-US" sz="1100" dirty="0">
                <a:latin typeface="Times New Roman"/>
                <a:cs typeface="Times New Roman"/>
              </a:rPr>
              <a:t>. </a:t>
            </a:r>
            <a:r>
              <a:rPr lang="en-US" sz="1100" dirty="0" err="1">
                <a:latin typeface="Times New Roman"/>
                <a:cs typeface="Times New Roman"/>
              </a:rPr>
              <a:t>Accesat</a:t>
            </a:r>
            <a:r>
              <a:rPr lang="en-US" sz="1100" dirty="0">
                <a:latin typeface="Times New Roman"/>
                <a:cs typeface="Times New Roman"/>
              </a:rPr>
              <a:t> </a:t>
            </a:r>
            <a:r>
              <a:rPr lang="ro-RO" sz="1100" dirty="0">
                <a:latin typeface="Times New Roman"/>
                <a:cs typeface="Times New Roman"/>
              </a:rPr>
              <a:t>în</a:t>
            </a:r>
            <a:r>
              <a:rPr lang="en-US" sz="1100" dirty="0">
                <a:latin typeface="Times New Roman"/>
                <a:cs typeface="Times New Roman"/>
              </a:rPr>
              <a:t> </a:t>
            </a:r>
            <a:r>
              <a:rPr lang="ro-RO" sz="1100" dirty="0">
                <a:latin typeface="Times New Roman"/>
                <a:cs typeface="Times New Roman"/>
              </a:rPr>
              <a:t>5</a:t>
            </a:r>
            <a:r>
              <a:rPr lang="en-US" sz="1100" dirty="0">
                <a:latin typeface="Times New Roman"/>
                <a:cs typeface="Times New Roman"/>
              </a:rPr>
              <a:t> </a:t>
            </a:r>
            <a:r>
              <a:rPr lang="ro-RO" sz="1100" dirty="0">
                <a:latin typeface="Times New Roman"/>
                <a:cs typeface="Times New Roman"/>
              </a:rPr>
              <a:t>februarie</a:t>
            </a:r>
            <a:r>
              <a:rPr lang="en-US" sz="1100" dirty="0">
                <a:latin typeface="Times New Roman"/>
                <a:cs typeface="Times New Roman"/>
              </a:rPr>
              <a:t> 2024.</a:t>
            </a:r>
          </a:p>
          <a:p>
            <a:pPr marL="344170" indent="-34417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100" dirty="0">
                <a:latin typeface="Century Schoolbook"/>
                <a:ea typeface="+mn-lt"/>
                <a:cs typeface="+mn-lt"/>
              </a:rPr>
              <a:t>[6] M. Grinberg, Flask Web Development, 2nd Edition. O'Reilly Media, Inc., 2018.</a:t>
            </a:r>
            <a:endParaRPr lang="en-US" sz="1100" dirty="0">
              <a:latin typeface="Century Schoolbook"/>
              <a:cs typeface="Arial"/>
            </a:endParaRPr>
          </a:p>
          <a:p>
            <a:pPr marL="344170" indent="-344170">
              <a:lnSpc>
                <a:spcPct val="110000"/>
              </a:lnSpc>
              <a:buChar char="Ø"/>
            </a:pPr>
            <a:endParaRPr lang="ro-RO" sz="1100" dirty="0">
              <a:latin typeface="Times New Roman"/>
              <a:cs typeface="Times New Roman"/>
            </a:endParaRPr>
          </a:p>
          <a:p>
            <a:pPr marL="344170" indent="-344170">
              <a:lnSpc>
                <a:spcPct val="110000"/>
              </a:lnSpc>
              <a:buChar char="Ø"/>
            </a:pPr>
            <a:endParaRPr lang="en-US" sz="1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535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6C272-0A7D-514C-1191-3065AA6B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72" y="812467"/>
            <a:ext cx="3756649" cy="1070108"/>
          </a:xfrm>
        </p:spPr>
        <p:txBody>
          <a:bodyPr>
            <a:normAutofit/>
          </a:bodyPr>
          <a:lstStyle/>
          <a:p>
            <a:r>
              <a:rPr lang="ro-RO" sz="3200">
                <a:latin typeface="Century Schoolbook"/>
              </a:rPr>
              <a:t>INTRODUCERE</a:t>
            </a:r>
            <a:endParaRPr lang="en-US" sz="3200">
              <a:latin typeface="Century Schoolbook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E326856-DB4F-0CD3-F340-D12DD1C1AA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281964"/>
              </p:ext>
            </p:extLst>
          </p:nvPr>
        </p:nvGraphicFramePr>
        <p:xfrm>
          <a:off x="2011599" y="1881428"/>
          <a:ext cx="7796540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049046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FDCCB-300A-31FC-485F-8FB215036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219" y="630019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ro-RO" sz="3200" dirty="0">
                <a:latin typeface="Century Schoolbook"/>
              </a:rPr>
              <a:t>CE SUNT ZONELE </a:t>
            </a:r>
            <a:r>
              <a:rPr lang="en-US" sz="3200" dirty="0">
                <a:latin typeface="Century Schoolbook"/>
              </a:rPr>
              <a:t>PROTEJATE</a:t>
            </a:r>
            <a:r>
              <a:rPr lang="ro-RO" sz="3200" dirty="0">
                <a:latin typeface="Century Schoolbook"/>
              </a:rPr>
              <a:t>?</a:t>
            </a:r>
            <a:endParaRPr lang="en-US" sz="3200" dirty="0">
              <a:latin typeface="Century Schoolboo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869C3-83D1-0E33-3C27-3B6ED37BE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779" y="1769973"/>
            <a:ext cx="4520994" cy="44098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o-RO" b="1" dirty="0">
                <a:latin typeface="Century Schoolbook"/>
              </a:rPr>
              <a:t>Zonele cu Emisii Reduse (</a:t>
            </a:r>
            <a:r>
              <a:rPr lang="ro-RO" b="1" err="1">
                <a:latin typeface="Century Schoolbook"/>
              </a:rPr>
              <a:t>Low</a:t>
            </a:r>
            <a:r>
              <a:rPr lang="ro-RO" b="1" dirty="0">
                <a:latin typeface="Century Schoolbook"/>
              </a:rPr>
              <a:t> </a:t>
            </a:r>
            <a:r>
              <a:rPr lang="ro-RO" b="1" err="1">
                <a:latin typeface="Century Schoolbook"/>
              </a:rPr>
              <a:t>Emission</a:t>
            </a:r>
            <a:r>
              <a:rPr lang="ro-RO" b="1" dirty="0">
                <a:latin typeface="Century Schoolbook"/>
              </a:rPr>
              <a:t> </a:t>
            </a:r>
            <a:r>
              <a:rPr lang="ro-RO" b="1" err="1">
                <a:latin typeface="Century Schoolbook"/>
              </a:rPr>
              <a:t>Zones</a:t>
            </a:r>
            <a:r>
              <a:rPr lang="ro-RO" b="1">
                <a:latin typeface="Century Schoolbook"/>
              </a:rPr>
              <a:t>):</a:t>
            </a:r>
            <a:endParaRPr lang="en-US" b="1" dirty="0">
              <a:latin typeface="Century Schoolbook"/>
            </a:endParaRPr>
          </a:p>
          <a:p>
            <a:pPr marL="795020" lvl="1" indent="-344170">
              <a:buChar char="Ø"/>
            </a:pPr>
            <a:r>
              <a:rPr lang="en-US" sz="2000" dirty="0">
                <a:latin typeface="Century Schoolbook"/>
              </a:rPr>
              <a:t>Z</a:t>
            </a:r>
            <a:r>
              <a:rPr lang="ro-RO" sz="2000" err="1">
                <a:latin typeface="Century Schoolbook"/>
              </a:rPr>
              <a:t>one</a:t>
            </a:r>
            <a:r>
              <a:rPr lang="ro-RO" sz="2000" dirty="0">
                <a:latin typeface="Century Schoolbook"/>
              </a:rPr>
              <a:t> geografice. </a:t>
            </a:r>
            <a:endParaRPr lang="en-US" sz="2000" dirty="0">
              <a:latin typeface="Century Schoolbook"/>
            </a:endParaRPr>
          </a:p>
          <a:p>
            <a:pPr marL="795020" lvl="1" indent="-344170">
              <a:buChar char="Ø"/>
            </a:pPr>
            <a:r>
              <a:rPr lang="en-US" sz="2000" dirty="0">
                <a:latin typeface="Century Schoolbook"/>
              </a:rPr>
              <a:t>A</a:t>
            </a:r>
            <a:r>
              <a:rPr lang="ro-RO" sz="2000" dirty="0">
                <a:latin typeface="Century Schoolbook"/>
              </a:rPr>
              <a:t>ccesul vehiculelor cu emisii ridicate </a:t>
            </a:r>
            <a:r>
              <a:rPr lang="en-US" sz="2000" dirty="0" err="1">
                <a:latin typeface="Century Schoolbook"/>
              </a:rPr>
              <a:t>este</a:t>
            </a:r>
            <a:r>
              <a:rPr lang="en-US" sz="2000" dirty="0">
                <a:latin typeface="Century Schoolbook"/>
              </a:rPr>
              <a:t> </a:t>
            </a:r>
            <a:r>
              <a:rPr lang="en-US" sz="2000" dirty="0" err="1">
                <a:latin typeface="Century Schoolbook"/>
              </a:rPr>
              <a:t>restric</a:t>
            </a:r>
            <a:r>
              <a:rPr lang="ro-RO" sz="2000" err="1">
                <a:latin typeface="Century Schoolbook"/>
              </a:rPr>
              <a:t>ționat</a:t>
            </a:r>
            <a:r>
              <a:rPr lang="ro-RO" sz="2000" dirty="0">
                <a:latin typeface="Century Schoolbook"/>
              </a:rPr>
              <a:t>.</a:t>
            </a:r>
          </a:p>
          <a:p>
            <a:pPr marL="795020" lvl="1" indent="-344170">
              <a:buChar char="Ø"/>
            </a:pPr>
            <a:r>
              <a:rPr lang="ro-RO" sz="2000" dirty="0">
                <a:latin typeface="Century Schoolbook"/>
                <a:cs typeface="Arial"/>
              </a:rPr>
              <a:t>Autonomie legislativă pentru fiecare țară.</a:t>
            </a:r>
            <a:endParaRPr lang="ro-RO" sz="2000" dirty="0">
              <a:latin typeface="Century Schoolbook"/>
            </a:endParaRPr>
          </a:p>
          <a:p>
            <a:pPr marL="795020" lvl="1" indent="-344170">
              <a:buChar char="Ø"/>
            </a:pPr>
            <a:r>
              <a:rPr lang="en-US" sz="2000" dirty="0">
                <a:latin typeface="Century Schoolbook"/>
                <a:cs typeface="Arial"/>
              </a:rPr>
              <a:t>Caracter </a:t>
            </a:r>
            <a:r>
              <a:rPr lang="en-US" sz="2000" dirty="0" err="1">
                <a:latin typeface="Century Schoolbook"/>
                <a:cs typeface="Arial"/>
              </a:rPr>
              <a:t>temporar</a:t>
            </a:r>
            <a:r>
              <a:rPr lang="en-US" sz="2000" dirty="0">
                <a:latin typeface="Century Schoolbook"/>
                <a:cs typeface="Arial"/>
              </a:rPr>
              <a:t> </a:t>
            </a:r>
            <a:r>
              <a:rPr lang="en-US" sz="2000" dirty="0" err="1">
                <a:latin typeface="Century Schoolbook"/>
                <a:cs typeface="Arial"/>
              </a:rPr>
              <a:t>sau</a:t>
            </a:r>
            <a:r>
              <a:rPr lang="en-US" sz="2000" dirty="0">
                <a:latin typeface="Century Schoolbook"/>
                <a:cs typeface="Arial"/>
              </a:rPr>
              <a:t> permanent</a:t>
            </a:r>
            <a:r>
              <a:rPr lang="en-US" sz="2000">
                <a:latin typeface="Century Schoolbook"/>
                <a:cs typeface="Arial"/>
              </a:rPr>
              <a:t> [1].</a:t>
            </a:r>
            <a:endParaRPr lang="ro-RO" sz="2000" dirty="0">
              <a:latin typeface="Century Schoolbook"/>
              <a:cs typeface="Arial"/>
            </a:endParaRPr>
          </a:p>
        </p:txBody>
      </p:sp>
      <p:pic>
        <p:nvPicPr>
          <p:cNvPr id="7" name="Picture 6" descr="A map of europe with a blue and white map&#10;&#10;Description automatically generated">
            <a:extLst>
              <a:ext uri="{FF2B5EF4-FFF2-40B4-BE49-F238E27FC236}">
                <a16:creationId xmlns:a16="http://schemas.microsoft.com/office/drawing/2014/main" id="{0775225D-2615-4AAD-9257-62F6284FF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863" y="2104535"/>
            <a:ext cx="6096000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8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40A74-383D-54FF-1C31-11815371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931" y="994648"/>
            <a:ext cx="7011610" cy="177004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Century Schoolbook"/>
              </a:rPr>
              <a:t>TIPURI DE VIGNETE</a:t>
            </a:r>
            <a:endParaRPr lang="ro-RO" sz="3200" dirty="0">
              <a:latin typeface="Century Schoolbook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3773D09-2B7C-2711-5D31-00DCE9D63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138255"/>
              </p:ext>
            </p:extLst>
          </p:nvPr>
        </p:nvGraphicFramePr>
        <p:xfrm>
          <a:off x="7209459" y="1876004"/>
          <a:ext cx="4541380" cy="4390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4" name="Picture 33" descr="A screen shot of a computer&#10;&#10;Description automatically generated">
            <a:extLst>
              <a:ext uri="{FF2B5EF4-FFF2-40B4-BE49-F238E27FC236}">
                <a16:creationId xmlns:a16="http://schemas.microsoft.com/office/drawing/2014/main" id="{B2419E6C-7B64-4B91-88F1-7FC1228A0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483" y="2016736"/>
            <a:ext cx="5419841" cy="41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8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B1742-A73E-3632-6835-4B6B941B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47" y="5422018"/>
            <a:ext cx="6427528" cy="471712"/>
          </a:xfrm>
        </p:spPr>
        <p:txBody>
          <a:bodyPr>
            <a:normAutofit fontScale="90000"/>
          </a:bodyPr>
          <a:lstStyle/>
          <a:p>
            <a:pPr algn="l"/>
            <a:r>
              <a:rPr lang="en-GB" sz="1600" i="1" kern="100">
                <a:effectLst/>
                <a:latin typeface="Century Schoolbook"/>
                <a:ea typeface="Times New Roman" panose="02020603050405020304" pitchFamily="18" charset="0"/>
              </a:rPr>
              <a:t>Tabel 1. Number of Low-Emissions Zones in Europe </a:t>
            </a:r>
            <a:r>
              <a:rPr lang="en-GB" sz="1600" i="1" kern="100">
                <a:latin typeface="Century Schoolbook"/>
                <a:ea typeface="Times New Roman" panose="02020603050405020304" pitchFamily="18" charset="0"/>
              </a:rPr>
              <a:t>2022-2025[3]</a:t>
            </a:r>
            <a:br>
              <a:rPr lang="en-US" sz="2100" i="1" kern="100">
                <a:effectLst/>
                <a:latin typeface="Century Schoolbook"/>
                <a:ea typeface="Times New Roman" panose="02020603050405020304" pitchFamily="18" charset="0"/>
              </a:rPr>
            </a:br>
            <a:endParaRPr lang="en-US" sz="21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9FBCB6-4D5A-EF15-5CA0-71D82955B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55921"/>
              </p:ext>
            </p:extLst>
          </p:nvPr>
        </p:nvGraphicFramePr>
        <p:xfrm>
          <a:off x="2338711" y="1879820"/>
          <a:ext cx="8120304" cy="35445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5209">
                  <a:extLst>
                    <a:ext uri="{9D8B030D-6E8A-4147-A177-3AD203B41FA5}">
                      <a16:colId xmlns:a16="http://schemas.microsoft.com/office/drawing/2014/main" val="929719397"/>
                    </a:ext>
                  </a:extLst>
                </a:gridCol>
                <a:gridCol w="2590169">
                  <a:extLst>
                    <a:ext uri="{9D8B030D-6E8A-4147-A177-3AD203B41FA5}">
                      <a16:colId xmlns:a16="http://schemas.microsoft.com/office/drawing/2014/main" val="1390378464"/>
                    </a:ext>
                  </a:extLst>
                </a:gridCol>
                <a:gridCol w="3754926">
                  <a:extLst>
                    <a:ext uri="{9D8B030D-6E8A-4147-A177-3AD203B41FA5}">
                      <a16:colId xmlns:a16="http://schemas.microsoft.com/office/drawing/2014/main" val="2875180982"/>
                    </a:ext>
                  </a:extLst>
                </a:gridCol>
              </a:tblGrid>
              <a:tr h="28485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kern="100">
                          <a:effectLst/>
                        </a:rPr>
                        <a:t>Country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kern="100">
                          <a:effectLst/>
                        </a:rPr>
                        <a:t>Number of LEZs in 2022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kern="100">
                          <a:effectLst/>
                        </a:rPr>
                        <a:t>Project number of LEZs by 2025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3394803597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Italy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172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172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161336342"/>
                  </a:ext>
                </a:extLst>
              </a:tr>
              <a:tr h="17008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Germany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78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78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3023904899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United Kingdom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17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18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3777624880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Netherlands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14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14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873492218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France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8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42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1201089403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Sweden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8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8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2845528717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Austria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6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6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101963543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Denmark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4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4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4061179354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Spain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149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1095231421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Belgium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4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2474294124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Norway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1291995659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Czechia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192653053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Finland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3629489116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Greece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2542653244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Portugal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187866840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Poland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2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1478880903"/>
                  </a:ext>
                </a:extLst>
              </a:tr>
              <a:tr h="193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Bulgaria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kern="100">
                          <a:effectLst/>
                        </a:rPr>
                        <a:t>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018" marR="65018" marT="0" marB="0" anchor="ctr"/>
                </a:tc>
                <a:extLst>
                  <a:ext uri="{0D108BD9-81ED-4DB2-BD59-A6C34878D82A}">
                    <a16:rowId xmlns:a16="http://schemas.microsoft.com/office/drawing/2014/main" val="10112635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BBE1C3-2BE2-2606-71B7-E029AB8C48BB}"/>
              </a:ext>
            </a:extLst>
          </p:cNvPr>
          <p:cNvSpPr txBox="1"/>
          <p:nvPr/>
        </p:nvSpPr>
        <p:spPr>
          <a:xfrm>
            <a:off x="1455156" y="797502"/>
            <a:ext cx="102922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>
                <a:latin typeface="Century Schoolbook"/>
              </a:rPr>
              <a:t>PREDICȚII LEGATE DE EVOLUȚIA ZONELOR CU EMISII REDUSE</a:t>
            </a:r>
          </a:p>
        </p:txBody>
      </p:sp>
    </p:spTree>
    <p:extLst>
      <p:ext uri="{BB962C8B-B14F-4D97-AF65-F5344CB8AC3E}">
        <p14:creationId xmlns:p14="http://schemas.microsoft.com/office/powerpoint/2010/main" val="320478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3062-0CD6-FD9D-1110-8750C32B1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7" y="978972"/>
            <a:ext cx="5729304" cy="889608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latin typeface="Century Schoolbook"/>
              </a:rPr>
              <a:t>ROLUL APLICAȚIEI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C938-F0C1-70C6-7CE1-39038795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47" y="2106804"/>
            <a:ext cx="9168666" cy="3165412"/>
          </a:xfrm>
        </p:spPr>
        <p:txBody>
          <a:bodyPr anchor="t">
            <a:normAutofit/>
          </a:bodyPr>
          <a:lstStyle/>
          <a:p>
            <a:pPr marL="344170" indent="-344170">
              <a:lnSpc>
                <a:spcPct val="110000"/>
              </a:lnSpc>
              <a:buChar char="Ø"/>
            </a:pPr>
            <a:r>
              <a:rPr lang="ro-RO">
                <a:latin typeface="Century Schoolbook"/>
              </a:rPr>
              <a:t>Platformă Web d</a:t>
            </a:r>
            <a:r>
              <a:rPr lang="en-US" err="1">
                <a:latin typeface="Century Schoolbook"/>
              </a:rPr>
              <a:t>estinat</a:t>
            </a:r>
            <a:r>
              <a:rPr lang="ro-RO">
                <a:latin typeface="Century Schoolbook"/>
              </a:rPr>
              <a:t>ă</a:t>
            </a:r>
            <a:r>
              <a:rPr lang="en-US">
                <a:latin typeface="Century Schoolbook"/>
              </a:rPr>
              <a:t> </a:t>
            </a:r>
            <a:r>
              <a:rPr lang="en-US" err="1">
                <a:latin typeface="Century Schoolbook"/>
              </a:rPr>
              <a:t>persoanel</a:t>
            </a:r>
            <a:r>
              <a:rPr lang="ro-RO">
                <a:latin typeface="Century Schoolbook"/>
              </a:rPr>
              <a:t>or</a:t>
            </a:r>
            <a:r>
              <a:rPr lang="en-US">
                <a:latin typeface="Century Schoolbook"/>
              </a:rPr>
              <a:t> care c</a:t>
            </a:r>
            <a:r>
              <a:rPr lang="ro-RO">
                <a:latin typeface="Century Schoolbook"/>
              </a:rPr>
              <a:t>ă</a:t>
            </a:r>
            <a:r>
              <a:rPr lang="en-US">
                <a:latin typeface="Century Schoolbook"/>
              </a:rPr>
              <a:t>l</a:t>
            </a:r>
            <a:r>
              <a:rPr lang="ro-RO">
                <a:latin typeface="Century Schoolbook"/>
              </a:rPr>
              <a:t>ă</a:t>
            </a:r>
            <a:r>
              <a:rPr lang="en-US" err="1">
                <a:latin typeface="Century Schoolbook"/>
              </a:rPr>
              <a:t>toresc</a:t>
            </a:r>
            <a:r>
              <a:rPr lang="en-US">
                <a:latin typeface="Century Schoolbook"/>
              </a:rPr>
              <a:t> cu ma</a:t>
            </a:r>
            <a:r>
              <a:rPr lang="ro-RO">
                <a:latin typeface="Century Schoolbook"/>
              </a:rPr>
              <a:t>ș</a:t>
            </a:r>
            <a:r>
              <a:rPr lang="en-US" err="1">
                <a:latin typeface="Century Schoolbook"/>
              </a:rPr>
              <a:t>ina</a:t>
            </a:r>
            <a:r>
              <a:rPr lang="en-US">
                <a:latin typeface="Century Schoolbook"/>
              </a:rPr>
              <a:t> </a:t>
            </a:r>
            <a:r>
              <a:rPr lang="en-US" err="1">
                <a:latin typeface="Century Schoolbook"/>
              </a:rPr>
              <a:t>în</a:t>
            </a:r>
            <a:r>
              <a:rPr lang="en-US">
                <a:latin typeface="Century Schoolbook"/>
              </a:rPr>
              <a:t> Europa.</a:t>
            </a:r>
          </a:p>
          <a:p>
            <a:pPr marL="344170" indent="-344170">
              <a:lnSpc>
                <a:spcPct val="110000"/>
              </a:lnSpc>
              <a:buChar char="Ø"/>
            </a:pPr>
            <a:r>
              <a:rPr lang="en-US" err="1">
                <a:latin typeface="Century Schoolbook"/>
              </a:rPr>
              <a:t>Surs</a:t>
            </a:r>
            <a:r>
              <a:rPr lang="ro-RO">
                <a:latin typeface="Century Schoolbook"/>
              </a:rPr>
              <a:t>ă</a:t>
            </a:r>
            <a:r>
              <a:rPr lang="en-US">
                <a:latin typeface="Century Schoolbook"/>
              </a:rPr>
              <a:t> de </a:t>
            </a:r>
            <a:r>
              <a:rPr lang="en-US" err="1">
                <a:latin typeface="Century Schoolbook"/>
              </a:rPr>
              <a:t>informare</a:t>
            </a:r>
            <a:r>
              <a:rPr lang="en-US">
                <a:latin typeface="Century Schoolbook"/>
              </a:rPr>
              <a:t> </a:t>
            </a:r>
            <a:r>
              <a:rPr lang="en-US" err="1">
                <a:latin typeface="Century Schoolbook"/>
              </a:rPr>
              <a:t>despre</a:t>
            </a:r>
            <a:r>
              <a:rPr lang="en-US">
                <a:latin typeface="Century Schoolbook"/>
              </a:rPr>
              <a:t> </a:t>
            </a:r>
            <a:r>
              <a:rPr lang="en-US" err="1">
                <a:latin typeface="Century Schoolbook"/>
              </a:rPr>
              <a:t>restric</a:t>
            </a:r>
            <a:r>
              <a:rPr lang="ro-RO">
                <a:latin typeface="Century Schoolbook"/>
              </a:rPr>
              <a:t>ț</a:t>
            </a:r>
            <a:r>
              <a:rPr lang="en-US" err="1">
                <a:latin typeface="Century Schoolbook"/>
              </a:rPr>
              <a:t>iile</a:t>
            </a:r>
            <a:r>
              <a:rPr lang="en-US">
                <a:latin typeface="Century Schoolbook"/>
              </a:rPr>
              <a:t> </a:t>
            </a:r>
            <a:r>
              <a:rPr lang="ro-RO">
                <a:latin typeface="Century Schoolbook"/>
              </a:rPr>
              <a:t>î</a:t>
            </a:r>
            <a:r>
              <a:rPr lang="en-US">
                <a:latin typeface="Century Schoolbook"/>
              </a:rPr>
              <a:t>n </a:t>
            </a:r>
            <a:r>
              <a:rPr lang="en-US" err="1">
                <a:latin typeface="Century Schoolbook"/>
              </a:rPr>
              <a:t>vigoare</a:t>
            </a:r>
            <a:r>
              <a:rPr lang="en-US">
                <a:latin typeface="Century Schoolbook"/>
              </a:rPr>
              <a:t>.</a:t>
            </a:r>
          </a:p>
          <a:p>
            <a:pPr marL="344170" indent="-344170">
              <a:lnSpc>
                <a:spcPct val="110000"/>
              </a:lnSpc>
              <a:buChar char="Ø"/>
            </a:pPr>
            <a:r>
              <a:rPr lang="en-US" err="1">
                <a:latin typeface="Century Schoolbook"/>
              </a:rPr>
              <a:t>Posibilitatea</a:t>
            </a:r>
            <a:r>
              <a:rPr lang="en-US">
                <a:latin typeface="Century Schoolbook"/>
              </a:rPr>
              <a:t> de </a:t>
            </a:r>
            <a:r>
              <a:rPr lang="en-US" err="1">
                <a:latin typeface="Century Schoolbook"/>
              </a:rPr>
              <a:t>gestionare</a:t>
            </a:r>
            <a:r>
              <a:rPr lang="en-US">
                <a:latin typeface="Century Schoolbook"/>
              </a:rPr>
              <a:t> a </a:t>
            </a:r>
            <a:r>
              <a:rPr lang="ro-RO">
                <a:latin typeface="Century Schoolbook"/>
              </a:rPr>
              <a:t>vignetelor.</a:t>
            </a:r>
            <a:endParaRPr lang="en-US">
              <a:latin typeface="Century Schoolbook"/>
            </a:endParaRPr>
          </a:p>
          <a:p>
            <a:pPr marL="344170" indent="-344170">
              <a:lnSpc>
                <a:spcPct val="110000"/>
              </a:lnSpc>
              <a:buChar char="Ø"/>
            </a:pPr>
            <a:r>
              <a:rPr lang="ro-RO">
                <a:latin typeface="Century Schoolbook"/>
              </a:rPr>
              <a:t>Algoritmi pentru </a:t>
            </a:r>
            <a:r>
              <a:rPr lang="en-US" err="1">
                <a:latin typeface="Century Schoolbook"/>
              </a:rPr>
              <a:t>validare</a:t>
            </a:r>
            <a:r>
              <a:rPr lang="ro-RO">
                <a:latin typeface="Century Schoolbook"/>
              </a:rPr>
              <a:t>a</a:t>
            </a:r>
            <a:r>
              <a:rPr lang="en-US">
                <a:latin typeface="Century Schoolbook"/>
              </a:rPr>
              <a:t> </a:t>
            </a:r>
            <a:r>
              <a:rPr lang="en-US" err="1">
                <a:latin typeface="Century Schoolbook"/>
              </a:rPr>
              <a:t>accesului</a:t>
            </a:r>
            <a:r>
              <a:rPr lang="en-US">
                <a:latin typeface="Century Schoolbook"/>
              </a:rPr>
              <a:t> </a:t>
            </a:r>
            <a:r>
              <a:rPr lang="en-US" err="1">
                <a:latin typeface="Century Schoolbook"/>
              </a:rPr>
              <a:t>în</a:t>
            </a:r>
            <a:r>
              <a:rPr lang="en-US">
                <a:latin typeface="Century Schoolbook"/>
              </a:rPr>
              <a:t> </a:t>
            </a:r>
            <a:r>
              <a:rPr lang="en-US" err="1">
                <a:latin typeface="Century Schoolbook"/>
              </a:rPr>
              <a:t>zonele</a:t>
            </a:r>
            <a:r>
              <a:rPr lang="en-US">
                <a:latin typeface="Century Schoolbook"/>
              </a:rPr>
              <a:t> cu </a:t>
            </a:r>
            <a:r>
              <a:rPr lang="en-US" err="1">
                <a:latin typeface="Century Schoolbook"/>
              </a:rPr>
              <a:t>emisii</a:t>
            </a:r>
            <a:r>
              <a:rPr lang="en-US">
                <a:latin typeface="Century Schoolbook"/>
              </a:rPr>
              <a:t> </a:t>
            </a:r>
            <a:r>
              <a:rPr lang="en-US" err="1">
                <a:latin typeface="Century Schoolbook"/>
              </a:rPr>
              <a:t>reduse</a:t>
            </a:r>
            <a:r>
              <a:rPr lang="en-US">
                <a:latin typeface="Century Schoolbook"/>
              </a:rPr>
              <a:t>. </a:t>
            </a:r>
          </a:p>
          <a:p>
            <a:pPr marL="344170" indent="-344170">
              <a:lnSpc>
                <a:spcPct val="110000"/>
              </a:lnSpc>
              <a:buChar char="Ø"/>
            </a:pPr>
            <a:r>
              <a:rPr lang="ro-RO">
                <a:latin typeface="Century Schoolbook"/>
              </a:rPr>
              <a:t>Identificarea vignetelor</a:t>
            </a:r>
            <a:r>
              <a:rPr lang="en-US">
                <a:latin typeface="Century Schoolbook"/>
              </a:rPr>
              <a:t> </a:t>
            </a:r>
            <a:r>
              <a:rPr lang="ro-RO">
                <a:latin typeface="Century Schoolbook"/>
              </a:rPr>
              <a:t>potrivite pentru orice </a:t>
            </a:r>
            <a:r>
              <a:rPr lang="en-US" err="1">
                <a:latin typeface="Century Schoolbook"/>
              </a:rPr>
              <a:t>vehicul</a:t>
            </a:r>
            <a:r>
              <a:rPr lang="en-US">
                <a:latin typeface="Century Schoolbook"/>
              </a:rPr>
              <a:t>.</a:t>
            </a:r>
            <a:endParaRPr lang="en-US">
              <a:latin typeface="Century Schoolbook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007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40A74-383D-54FF-1C31-11815371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323" y="843664"/>
            <a:ext cx="7693380" cy="1006015"/>
          </a:xfrm>
        </p:spPr>
        <p:txBody>
          <a:bodyPr>
            <a:normAutofit/>
          </a:bodyPr>
          <a:lstStyle/>
          <a:p>
            <a:pPr algn="l"/>
            <a:r>
              <a:rPr lang="ro-RO" sz="3200" dirty="0">
                <a:latin typeface="Century Schoolbook"/>
              </a:rPr>
              <a:t>DEZVOLTAREA APLICAȚIEI</a:t>
            </a:r>
            <a:endParaRPr lang="en-US" sz="3200" dirty="0">
              <a:latin typeface="Century Schoolbook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3773D09-2B7C-2711-5D31-00DCE9D63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5789511"/>
              </p:ext>
            </p:extLst>
          </p:nvPr>
        </p:nvGraphicFramePr>
        <p:xfrm>
          <a:off x="1821321" y="1570275"/>
          <a:ext cx="9631946" cy="4406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9B9F0DB-2CE7-A7F3-51C8-BA213839A4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70" y="1570275"/>
            <a:ext cx="5942965" cy="4675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64772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DAD12E-853D-4E20-9104-7129A3BF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DA59AFC-4552-4608-9A63-AFBBC2C02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1FB8C-5C8E-9CCE-8F4B-243B86B3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717" y="1711894"/>
            <a:ext cx="2153854" cy="3778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o-RO" sz="3200" dirty="0">
                <a:latin typeface="Century Schoolbook"/>
              </a:rPr>
              <a:t>BAZA DE DATE</a:t>
            </a:r>
            <a:endParaRPr lang="en-US" sz="3200" dirty="0">
              <a:latin typeface="Century Schoolbook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92255F51-A06E-404D-AE04-D9590EAC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5262" y="131728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4037A-2A61-DEBA-A4B1-3967B96D9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2FDB6C7F-756C-58CA-D4C7-CF6060A079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0167" y="494655"/>
            <a:ext cx="7894641" cy="586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E314-2321-8A08-1177-A8C3E767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104" y="777320"/>
            <a:ext cx="7958331" cy="1077229"/>
          </a:xfrm>
        </p:spPr>
        <p:txBody>
          <a:bodyPr/>
          <a:lstStyle/>
          <a:p>
            <a:r>
              <a:rPr lang="en-US" dirty="0" err="1"/>
              <a:t>Sistemul</a:t>
            </a:r>
            <a:r>
              <a:rPr lang="en-US" dirty="0"/>
              <a:t> de </a:t>
            </a:r>
            <a:r>
              <a:rPr lang="en-US" dirty="0" err="1"/>
              <a:t>Validare</a:t>
            </a:r>
            <a:r>
              <a:rPr lang="en-US" dirty="0"/>
              <a:t> al </a:t>
            </a:r>
            <a:r>
              <a:rPr lang="en-US" dirty="0" err="1"/>
              <a:t>Accesului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C1383-7A17-3D06-09FA-4C3957425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104" y="2221165"/>
            <a:ext cx="7796540" cy="3997828"/>
          </a:xfrm>
        </p:spPr>
        <p:txBody>
          <a:bodyPr/>
          <a:lstStyle/>
          <a:p>
            <a:r>
              <a:rPr lang="en-US" dirty="0" err="1"/>
              <a:t>Destinatiile</a:t>
            </a:r>
            <a:r>
              <a:rPr lang="en-US" dirty="0"/>
              <a:t> </a:t>
            </a:r>
            <a:r>
              <a:rPr lang="en-US" dirty="0" err="1"/>
              <a:t>selectate</a:t>
            </a:r>
            <a:r>
              <a:rPr lang="en-US" dirty="0"/>
              <a:t> de </a:t>
            </a:r>
            <a:r>
              <a:rPr lang="en-US" dirty="0" err="1"/>
              <a:t>utilizator</a:t>
            </a:r>
            <a:r>
              <a:rPr lang="en-US" dirty="0"/>
              <a:t> sunt </a:t>
            </a:r>
            <a:r>
              <a:rPr lang="en-US" dirty="0" err="1"/>
              <a:t>trasmise</a:t>
            </a:r>
            <a:r>
              <a:rPr lang="en-US" dirty="0"/>
              <a:t> </a:t>
            </a:r>
            <a:r>
              <a:rPr lang="en-US" dirty="0" err="1"/>
              <a:t>catre</a:t>
            </a:r>
            <a:r>
              <a:rPr lang="en-US" dirty="0"/>
              <a:t> Server.</a:t>
            </a:r>
          </a:p>
          <a:p>
            <a:r>
              <a:rPr lang="en-US" dirty="0"/>
              <a:t>Sunt </a:t>
            </a:r>
            <a:r>
              <a:rPr lang="en-US" dirty="0" err="1"/>
              <a:t>identificate</a:t>
            </a:r>
            <a:r>
              <a:rPr lang="en-US" dirty="0"/>
              <a:t> </a:t>
            </a:r>
            <a:r>
              <a:rPr lang="en-US" dirty="0" err="1"/>
              <a:t>tarile</a:t>
            </a:r>
            <a:r>
              <a:rPr lang="en-US" dirty="0"/>
              <a:t> </a:t>
            </a:r>
            <a:r>
              <a:rPr lang="en-US" dirty="0" err="1"/>
              <a:t>respectiv</a:t>
            </a:r>
            <a:r>
              <a:rPr lang="en-US" dirty="0"/>
              <a:t> </a:t>
            </a:r>
            <a:r>
              <a:rPr lang="en-US" dirty="0" err="1"/>
              <a:t>orasele</a:t>
            </a:r>
            <a:r>
              <a:rPr lang="en-US" dirty="0"/>
              <a:t>.</a:t>
            </a:r>
          </a:p>
          <a:p>
            <a:r>
              <a:rPr lang="en-US" dirty="0"/>
              <a:t>Sunt </a:t>
            </a:r>
            <a:r>
              <a:rPr lang="en-US" dirty="0" err="1"/>
              <a:t>declansati</a:t>
            </a:r>
            <a:r>
              <a:rPr lang="en-US" dirty="0"/>
              <a:t> </a:t>
            </a:r>
            <a:r>
              <a:rPr lang="en-US" dirty="0" err="1"/>
              <a:t>algoritmii</a:t>
            </a:r>
            <a:r>
              <a:rPr lang="en-US" dirty="0"/>
              <a:t> de </a:t>
            </a:r>
            <a:r>
              <a:rPr lang="en-US" dirty="0" err="1"/>
              <a:t>validare</a:t>
            </a:r>
            <a:r>
              <a:rPr lang="en-US" dirty="0"/>
              <a:t> a </a:t>
            </a:r>
            <a:r>
              <a:rPr lang="en-US" dirty="0" err="1"/>
              <a:t>accesului</a:t>
            </a:r>
            <a:r>
              <a:rPr lang="en-US" dirty="0"/>
              <a:t>.</a:t>
            </a:r>
          </a:p>
          <a:p>
            <a:r>
              <a:rPr lang="en-US" dirty="0" err="1"/>
              <a:t>Rezultatele</a:t>
            </a:r>
            <a:r>
              <a:rPr lang="en-US" dirty="0"/>
              <a:t> sunt </a:t>
            </a:r>
            <a:r>
              <a:rPr lang="en-US" dirty="0" err="1"/>
              <a:t>afisate</a:t>
            </a:r>
            <a:r>
              <a:rPr lang="en-US" dirty="0"/>
              <a:t> in </a:t>
            </a:r>
            <a:r>
              <a:rPr lang="en-US" dirty="0" err="1"/>
              <a:t>interfata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0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1357</Words>
  <Application>Microsoft Office PowerPoint</Application>
  <PresentationFormat>Widescreen</PresentationFormat>
  <Paragraphs>152</Paragraphs>
  <Slides>17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Arial</vt:lpstr>
      <vt:lpstr>Century Schoolbook</vt:lpstr>
      <vt:lpstr>MS Shell Dlg 2</vt:lpstr>
      <vt:lpstr>Times New Roman</vt:lpstr>
      <vt:lpstr>Wingdings</vt:lpstr>
      <vt:lpstr>Wingdings 3</vt:lpstr>
      <vt:lpstr>Wingdings,Sans-Serif</vt:lpstr>
      <vt:lpstr>Madison</vt:lpstr>
      <vt:lpstr>Aplicație Web de Informare Centralizată Asupra Zonelor Urbane Protejate, cu Indicații de Orientare  </vt:lpstr>
      <vt:lpstr>INTRODUCERE</vt:lpstr>
      <vt:lpstr>CE SUNT ZONELE PROTEJATE?</vt:lpstr>
      <vt:lpstr>TIPURI DE VIGNETE</vt:lpstr>
      <vt:lpstr>Tabel 1. Number of Low-Emissions Zones in Europe 2022-2025[3] </vt:lpstr>
      <vt:lpstr>ROLUL APLICAȚIEI</vt:lpstr>
      <vt:lpstr>DEZVOLTAREA APLICAȚIEI</vt:lpstr>
      <vt:lpstr>BAZA DE DATE</vt:lpstr>
      <vt:lpstr>Sistemul de Validare al Accesului</vt:lpstr>
      <vt:lpstr>Stabilirea Vignetelor</vt:lpstr>
      <vt:lpstr>PROVOCĂRI</vt:lpstr>
      <vt:lpstr>UTILIZAREA APLICAȚIEI</vt:lpstr>
      <vt:lpstr>ROUTE PLANNER</vt:lpstr>
      <vt:lpstr>ELIGIBILITY CHECK</vt:lpstr>
      <vt:lpstr>CONCLUZII</vt:lpstr>
      <vt:lpstr>POSIBILTĂȚI DE DEZVOLTARE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Sarandan</dc:creator>
  <cp:lastModifiedBy>Andrei SĂRĂNDAN (137564)</cp:lastModifiedBy>
  <cp:revision>7</cp:revision>
  <dcterms:created xsi:type="dcterms:W3CDTF">2024-05-08T11:52:08Z</dcterms:created>
  <dcterms:modified xsi:type="dcterms:W3CDTF">2024-06-26T16:29:48Z</dcterms:modified>
</cp:coreProperties>
</file>